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29"/>
  </p:notesMasterIdLst>
  <p:sldIdLst>
    <p:sldId id="282" r:id="rId2"/>
    <p:sldId id="298" r:id="rId3"/>
    <p:sldId id="299" r:id="rId4"/>
    <p:sldId id="301" r:id="rId5"/>
    <p:sldId id="300" r:id="rId6"/>
    <p:sldId id="302" r:id="rId7"/>
    <p:sldId id="297" r:id="rId8"/>
    <p:sldId id="312" r:id="rId9"/>
    <p:sldId id="311" r:id="rId10"/>
    <p:sldId id="313" r:id="rId11"/>
    <p:sldId id="304" r:id="rId12"/>
    <p:sldId id="270" r:id="rId13"/>
    <p:sldId id="271" r:id="rId14"/>
    <p:sldId id="287" r:id="rId15"/>
    <p:sldId id="289" r:id="rId16"/>
    <p:sldId id="292" r:id="rId17"/>
    <p:sldId id="293" r:id="rId18"/>
    <p:sldId id="296" r:id="rId19"/>
    <p:sldId id="295" r:id="rId20"/>
    <p:sldId id="273" r:id="rId21"/>
    <p:sldId id="274" r:id="rId22"/>
    <p:sldId id="310" r:id="rId23"/>
    <p:sldId id="307" r:id="rId24"/>
    <p:sldId id="309" r:id="rId25"/>
    <p:sldId id="275" r:id="rId26"/>
    <p:sldId id="278"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54" d="100"/>
          <a:sy n="54" d="100"/>
        </p:scale>
        <p:origin x="-648" y="-62"/>
      </p:cViewPr>
      <p:guideLst>
        <p:guide orient="horz" pos="2160"/>
        <p:guide pos="3840"/>
      </p:guideLst>
    </p:cSldViewPr>
  </p:slideViewPr>
  <p:outlineViewPr>
    <p:cViewPr>
      <p:scale>
        <a:sx n="33" d="100"/>
        <a:sy n="33" d="100"/>
      </p:scale>
      <p:origin x="0" y="4690"/>
    </p:cViewPr>
  </p:outlineViewPr>
  <p:notesTextViewPr>
    <p:cViewPr>
      <p:scale>
        <a:sx n="1" d="1"/>
        <a:sy n="1" d="1"/>
      </p:scale>
      <p:origin x="0" y="0"/>
    </p:cViewPr>
  </p:notesTextViewPr>
  <p:notesViewPr>
    <p:cSldViewPr snapToGrid="0">
      <p:cViewPr>
        <p:scale>
          <a:sx n="46" d="100"/>
          <a:sy n="46" d="100"/>
        </p:scale>
        <p:origin x="-160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C2570-257B-4DFE-948F-83D69CB38B6F}"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IN"/>
        </a:p>
      </dgm:t>
    </dgm:pt>
    <dgm:pt modelId="{2048B814-460B-4768-91F0-5DC2B93E3657}">
      <dgm:prSet custT="1"/>
      <dgm:spPr>
        <a:solidFill>
          <a:schemeClr val="accent1">
            <a:lumMod val="40000"/>
            <a:lumOff val="60000"/>
          </a:schemeClr>
        </a:solidFill>
      </dgm:spPr>
      <dgm:t>
        <a:bodyPr/>
        <a:lstStyle/>
        <a:p>
          <a:r>
            <a:rPr lang="en-US" sz="2400" b="1" dirty="0">
              <a:solidFill>
                <a:schemeClr val="tx1"/>
              </a:solidFill>
              <a:latin typeface="Cambria" panose="02040503050406030204" pitchFamily="18" charset="0"/>
              <a:ea typeface="Cambria" panose="02040503050406030204" pitchFamily="18" charset="0"/>
            </a:rPr>
            <a:t>Introduction of Trainer</a:t>
          </a:r>
          <a:endParaRPr lang="en-IN" sz="2400" b="1" dirty="0">
            <a:solidFill>
              <a:schemeClr val="tx1"/>
            </a:solidFill>
            <a:latin typeface="Cambria" panose="02040503050406030204" pitchFamily="18" charset="0"/>
            <a:ea typeface="Cambria" panose="02040503050406030204" pitchFamily="18" charset="0"/>
          </a:endParaRPr>
        </a:p>
      </dgm:t>
    </dgm:pt>
    <dgm:pt modelId="{0B9CDBD3-7F50-483C-9D5A-39BE609B2EF9}" type="parTrans" cxnId="{BEACA332-FED2-4647-A973-A9B33C86534B}">
      <dgm:prSet/>
      <dgm:spPr/>
      <dgm:t>
        <a:bodyPr/>
        <a:lstStyle/>
        <a:p>
          <a:endParaRPr lang="en-IN"/>
        </a:p>
      </dgm:t>
    </dgm:pt>
    <dgm:pt modelId="{9FBF6CAC-13DE-42B8-A868-8085E8A8FE2A}" type="sibTrans" cxnId="{BEACA332-FED2-4647-A973-A9B33C86534B}">
      <dgm:prSet/>
      <dgm:spPr>
        <a:solidFill>
          <a:srgbClr val="002060"/>
        </a:solidFill>
      </dgm:spPr>
      <dgm:t>
        <a:bodyPr/>
        <a:lstStyle/>
        <a:p>
          <a:endParaRPr lang="en-IN"/>
        </a:p>
      </dgm:t>
    </dgm:pt>
    <dgm:pt modelId="{E518AFA0-9DF5-4129-9794-C1DAB42DC537}">
      <dgm:prSet custT="1"/>
      <dgm:spPr/>
      <dgm:t>
        <a:bodyPr/>
        <a:lstStyle/>
        <a:p>
          <a:r>
            <a:rPr lang="en-US" sz="2400" b="1" dirty="0">
              <a:solidFill>
                <a:schemeClr val="bg1"/>
              </a:solidFill>
              <a:latin typeface="Cambria" panose="02040503050406030204" pitchFamily="18" charset="0"/>
              <a:ea typeface="Cambria" panose="02040503050406030204" pitchFamily="18" charset="0"/>
            </a:rPr>
            <a:t>Presentation about Vedic </a:t>
          </a:r>
          <a:r>
            <a:rPr lang="en-US" sz="2400" b="1" dirty="0" err="1">
              <a:solidFill>
                <a:schemeClr val="bg1"/>
              </a:solidFill>
              <a:latin typeface="Cambria" panose="02040503050406030204" pitchFamily="18" charset="0"/>
              <a:ea typeface="Cambria" panose="02040503050406030204" pitchFamily="18" charset="0"/>
            </a:rPr>
            <a:t>Maths</a:t>
          </a:r>
          <a:endParaRPr lang="en-IN" sz="2400" b="1" dirty="0">
            <a:solidFill>
              <a:schemeClr val="bg1"/>
            </a:solidFill>
            <a:latin typeface="Cambria" panose="02040503050406030204" pitchFamily="18" charset="0"/>
            <a:ea typeface="Cambria" panose="02040503050406030204" pitchFamily="18" charset="0"/>
          </a:endParaRPr>
        </a:p>
      </dgm:t>
    </dgm:pt>
    <dgm:pt modelId="{B45A450C-106F-489E-A5C8-56D226E26B12}" type="parTrans" cxnId="{39BECA8E-1537-4F9B-92B3-1D2786914569}">
      <dgm:prSet/>
      <dgm:spPr/>
      <dgm:t>
        <a:bodyPr/>
        <a:lstStyle/>
        <a:p>
          <a:endParaRPr lang="en-IN"/>
        </a:p>
      </dgm:t>
    </dgm:pt>
    <dgm:pt modelId="{79615E17-421E-40B3-8DBA-14A3EC557257}" type="sibTrans" cxnId="{39BECA8E-1537-4F9B-92B3-1D2786914569}">
      <dgm:prSet/>
      <dgm:spPr>
        <a:solidFill>
          <a:srgbClr val="002060"/>
        </a:solidFill>
      </dgm:spPr>
      <dgm:t>
        <a:bodyPr/>
        <a:lstStyle/>
        <a:p>
          <a:endParaRPr lang="en-IN"/>
        </a:p>
      </dgm:t>
    </dgm:pt>
    <dgm:pt modelId="{E1D4178B-0AD2-4D2B-9D4C-199B50D2306D}">
      <dgm:prSet custT="1"/>
      <dgm:spPr>
        <a:solidFill>
          <a:schemeClr val="accent1">
            <a:lumMod val="40000"/>
            <a:lumOff val="60000"/>
          </a:schemeClr>
        </a:solidFill>
      </dgm:spPr>
      <dgm:t>
        <a:bodyPr/>
        <a:lstStyle/>
        <a:p>
          <a:r>
            <a:rPr lang="en-US" sz="2400" b="1" dirty="0">
              <a:solidFill>
                <a:schemeClr val="tx1"/>
              </a:solidFill>
              <a:latin typeface="Cambria" panose="02040503050406030204" pitchFamily="18" charset="0"/>
              <a:ea typeface="Cambria" panose="02040503050406030204" pitchFamily="18" charset="0"/>
            </a:rPr>
            <a:t>Question &amp; Answer Session</a:t>
          </a:r>
          <a:endParaRPr lang="en-IN" sz="2400" b="1" dirty="0">
            <a:solidFill>
              <a:schemeClr val="tx1"/>
            </a:solidFill>
            <a:latin typeface="Cambria" panose="02040503050406030204" pitchFamily="18" charset="0"/>
            <a:ea typeface="Cambria" panose="02040503050406030204" pitchFamily="18" charset="0"/>
          </a:endParaRPr>
        </a:p>
      </dgm:t>
    </dgm:pt>
    <dgm:pt modelId="{F51C39F4-FED8-483F-B13B-52760743BB2F}" type="parTrans" cxnId="{A5190F4D-4E47-472E-A1C8-AB1B422843F8}">
      <dgm:prSet/>
      <dgm:spPr/>
      <dgm:t>
        <a:bodyPr/>
        <a:lstStyle/>
        <a:p>
          <a:endParaRPr lang="en-IN"/>
        </a:p>
      </dgm:t>
    </dgm:pt>
    <dgm:pt modelId="{C7128003-A7D8-48CD-95FA-67049DC1C5D6}" type="sibTrans" cxnId="{A5190F4D-4E47-472E-A1C8-AB1B422843F8}">
      <dgm:prSet/>
      <dgm:spPr/>
      <dgm:t>
        <a:bodyPr/>
        <a:lstStyle/>
        <a:p>
          <a:endParaRPr lang="en-IN"/>
        </a:p>
      </dgm:t>
    </dgm:pt>
    <dgm:pt modelId="{A178B404-3545-4F62-BEBA-3E8F7F0CD061}" type="pres">
      <dgm:prSet presAssocID="{880C2570-257B-4DFE-948F-83D69CB38B6F}" presName="Name0" presStyleCnt="0">
        <dgm:presLayoutVars>
          <dgm:dir/>
          <dgm:resizeHandles val="exact"/>
        </dgm:presLayoutVars>
      </dgm:prSet>
      <dgm:spPr/>
      <dgm:t>
        <a:bodyPr/>
        <a:lstStyle/>
        <a:p>
          <a:endParaRPr lang="en-IN"/>
        </a:p>
      </dgm:t>
    </dgm:pt>
    <dgm:pt modelId="{F651014E-09E6-428A-8353-F0E5B86BD24C}" type="pres">
      <dgm:prSet presAssocID="{2048B814-460B-4768-91F0-5DC2B93E3657}" presName="node" presStyleLbl="node1" presStyleIdx="0" presStyleCnt="3" custLinFactNeighborX="-17081" custLinFactNeighborY="4880">
        <dgm:presLayoutVars>
          <dgm:bulletEnabled val="1"/>
        </dgm:presLayoutVars>
      </dgm:prSet>
      <dgm:spPr/>
      <dgm:t>
        <a:bodyPr/>
        <a:lstStyle/>
        <a:p>
          <a:endParaRPr lang="en-IN"/>
        </a:p>
      </dgm:t>
    </dgm:pt>
    <dgm:pt modelId="{C269AC8B-CFC0-4352-BB77-094E7F2EDC68}" type="pres">
      <dgm:prSet presAssocID="{9FBF6CAC-13DE-42B8-A868-8085E8A8FE2A}" presName="sibTrans" presStyleLbl="sibTrans2D1" presStyleIdx="0" presStyleCnt="2"/>
      <dgm:spPr/>
      <dgm:t>
        <a:bodyPr/>
        <a:lstStyle/>
        <a:p>
          <a:endParaRPr lang="en-IN"/>
        </a:p>
      </dgm:t>
    </dgm:pt>
    <dgm:pt modelId="{6708E99D-17E6-42C7-8F68-9E0121E027EC}" type="pres">
      <dgm:prSet presAssocID="{9FBF6CAC-13DE-42B8-A868-8085E8A8FE2A}" presName="connectorText" presStyleLbl="sibTrans2D1" presStyleIdx="0" presStyleCnt="2"/>
      <dgm:spPr/>
      <dgm:t>
        <a:bodyPr/>
        <a:lstStyle/>
        <a:p>
          <a:endParaRPr lang="en-IN"/>
        </a:p>
      </dgm:t>
    </dgm:pt>
    <dgm:pt modelId="{DAD4A5EF-3973-4704-B5F8-31232CB15C42}" type="pres">
      <dgm:prSet presAssocID="{E518AFA0-9DF5-4129-9794-C1DAB42DC537}" presName="node" presStyleLbl="node1" presStyleIdx="1" presStyleCnt="3">
        <dgm:presLayoutVars>
          <dgm:bulletEnabled val="1"/>
        </dgm:presLayoutVars>
      </dgm:prSet>
      <dgm:spPr/>
      <dgm:t>
        <a:bodyPr/>
        <a:lstStyle/>
        <a:p>
          <a:endParaRPr lang="en-IN"/>
        </a:p>
      </dgm:t>
    </dgm:pt>
    <dgm:pt modelId="{EC750E5C-4D3E-4C6C-AB7B-A40F4F283E3C}" type="pres">
      <dgm:prSet presAssocID="{79615E17-421E-40B3-8DBA-14A3EC557257}" presName="sibTrans" presStyleLbl="sibTrans2D1" presStyleIdx="1" presStyleCnt="2"/>
      <dgm:spPr/>
      <dgm:t>
        <a:bodyPr/>
        <a:lstStyle/>
        <a:p>
          <a:endParaRPr lang="en-IN"/>
        </a:p>
      </dgm:t>
    </dgm:pt>
    <dgm:pt modelId="{D24FA674-622B-4E59-A375-7CB3F37DA07D}" type="pres">
      <dgm:prSet presAssocID="{79615E17-421E-40B3-8DBA-14A3EC557257}" presName="connectorText" presStyleLbl="sibTrans2D1" presStyleIdx="1" presStyleCnt="2"/>
      <dgm:spPr/>
      <dgm:t>
        <a:bodyPr/>
        <a:lstStyle/>
        <a:p>
          <a:endParaRPr lang="en-IN"/>
        </a:p>
      </dgm:t>
    </dgm:pt>
    <dgm:pt modelId="{52A70618-A7E4-4C84-A668-83CDE9D81D1B}" type="pres">
      <dgm:prSet presAssocID="{E1D4178B-0AD2-4D2B-9D4C-199B50D2306D}" presName="node" presStyleLbl="node1" presStyleIdx="2" presStyleCnt="3" custLinFactNeighborX="-17081" custLinFactNeighborY="4880">
        <dgm:presLayoutVars>
          <dgm:bulletEnabled val="1"/>
        </dgm:presLayoutVars>
      </dgm:prSet>
      <dgm:spPr/>
      <dgm:t>
        <a:bodyPr/>
        <a:lstStyle/>
        <a:p>
          <a:endParaRPr lang="en-IN"/>
        </a:p>
      </dgm:t>
    </dgm:pt>
  </dgm:ptLst>
  <dgm:cxnLst>
    <dgm:cxn modelId="{86A7D544-3065-4AE7-9FD0-DC609A5349E7}" type="presOf" srcId="{E518AFA0-9DF5-4129-9794-C1DAB42DC537}" destId="{DAD4A5EF-3973-4704-B5F8-31232CB15C42}" srcOrd="0" destOrd="0" presId="urn:microsoft.com/office/officeart/2005/8/layout/process1"/>
    <dgm:cxn modelId="{2B60B27F-0E8E-418C-913B-B67474ABCA81}" type="presOf" srcId="{E1D4178B-0AD2-4D2B-9D4C-199B50D2306D}" destId="{52A70618-A7E4-4C84-A668-83CDE9D81D1B}" srcOrd="0" destOrd="0" presId="urn:microsoft.com/office/officeart/2005/8/layout/process1"/>
    <dgm:cxn modelId="{39BECA8E-1537-4F9B-92B3-1D2786914569}" srcId="{880C2570-257B-4DFE-948F-83D69CB38B6F}" destId="{E518AFA0-9DF5-4129-9794-C1DAB42DC537}" srcOrd="1" destOrd="0" parTransId="{B45A450C-106F-489E-A5C8-56D226E26B12}" sibTransId="{79615E17-421E-40B3-8DBA-14A3EC557257}"/>
    <dgm:cxn modelId="{5B880F52-3266-477A-9BA9-8A9DBDDA782D}" type="presOf" srcId="{880C2570-257B-4DFE-948F-83D69CB38B6F}" destId="{A178B404-3545-4F62-BEBA-3E8F7F0CD061}" srcOrd="0" destOrd="0" presId="urn:microsoft.com/office/officeart/2005/8/layout/process1"/>
    <dgm:cxn modelId="{9E84912B-5261-4066-81BC-0B53F9BB7428}" type="presOf" srcId="{9FBF6CAC-13DE-42B8-A868-8085E8A8FE2A}" destId="{6708E99D-17E6-42C7-8F68-9E0121E027EC}" srcOrd="1" destOrd="0" presId="urn:microsoft.com/office/officeart/2005/8/layout/process1"/>
    <dgm:cxn modelId="{F956DBED-9D33-49E5-9E14-B617CE6FABBD}" type="presOf" srcId="{2048B814-460B-4768-91F0-5DC2B93E3657}" destId="{F651014E-09E6-428A-8353-F0E5B86BD24C}" srcOrd="0" destOrd="0" presId="urn:microsoft.com/office/officeart/2005/8/layout/process1"/>
    <dgm:cxn modelId="{A5190F4D-4E47-472E-A1C8-AB1B422843F8}" srcId="{880C2570-257B-4DFE-948F-83D69CB38B6F}" destId="{E1D4178B-0AD2-4D2B-9D4C-199B50D2306D}" srcOrd="2" destOrd="0" parTransId="{F51C39F4-FED8-483F-B13B-52760743BB2F}" sibTransId="{C7128003-A7D8-48CD-95FA-67049DC1C5D6}"/>
    <dgm:cxn modelId="{A8FE1045-AE30-48F5-9F9B-DB7364DEC11B}" type="presOf" srcId="{79615E17-421E-40B3-8DBA-14A3EC557257}" destId="{D24FA674-622B-4E59-A375-7CB3F37DA07D}" srcOrd="1" destOrd="0" presId="urn:microsoft.com/office/officeart/2005/8/layout/process1"/>
    <dgm:cxn modelId="{D0D79906-158D-4BFC-91A4-4958F501D40C}" type="presOf" srcId="{79615E17-421E-40B3-8DBA-14A3EC557257}" destId="{EC750E5C-4D3E-4C6C-AB7B-A40F4F283E3C}" srcOrd="0" destOrd="0" presId="urn:microsoft.com/office/officeart/2005/8/layout/process1"/>
    <dgm:cxn modelId="{5AD44553-D646-4D6C-A9C7-66955B142726}" type="presOf" srcId="{9FBF6CAC-13DE-42B8-A868-8085E8A8FE2A}" destId="{C269AC8B-CFC0-4352-BB77-094E7F2EDC68}" srcOrd="0" destOrd="0" presId="urn:microsoft.com/office/officeart/2005/8/layout/process1"/>
    <dgm:cxn modelId="{BEACA332-FED2-4647-A973-A9B33C86534B}" srcId="{880C2570-257B-4DFE-948F-83D69CB38B6F}" destId="{2048B814-460B-4768-91F0-5DC2B93E3657}" srcOrd="0" destOrd="0" parTransId="{0B9CDBD3-7F50-483C-9D5A-39BE609B2EF9}" sibTransId="{9FBF6CAC-13DE-42B8-A868-8085E8A8FE2A}"/>
    <dgm:cxn modelId="{06AE4B6F-1B82-442B-B387-329F866AF0D3}" type="presParOf" srcId="{A178B404-3545-4F62-BEBA-3E8F7F0CD061}" destId="{F651014E-09E6-428A-8353-F0E5B86BD24C}" srcOrd="0" destOrd="0" presId="urn:microsoft.com/office/officeart/2005/8/layout/process1"/>
    <dgm:cxn modelId="{2A10C4B9-0CD3-4B59-A3B1-E3A94CD47751}" type="presParOf" srcId="{A178B404-3545-4F62-BEBA-3E8F7F0CD061}" destId="{C269AC8B-CFC0-4352-BB77-094E7F2EDC68}" srcOrd="1" destOrd="0" presId="urn:microsoft.com/office/officeart/2005/8/layout/process1"/>
    <dgm:cxn modelId="{B3BE8061-CDFE-44B0-86EF-F9FF6C7C43A1}" type="presParOf" srcId="{C269AC8B-CFC0-4352-BB77-094E7F2EDC68}" destId="{6708E99D-17E6-42C7-8F68-9E0121E027EC}" srcOrd="0" destOrd="0" presId="urn:microsoft.com/office/officeart/2005/8/layout/process1"/>
    <dgm:cxn modelId="{1509A28D-46DC-4E75-AE54-C0D2064E7068}" type="presParOf" srcId="{A178B404-3545-4F62-BEBA-3E8F7F0CD061}" destId="{DAD4A5EF-3973-4704-B5F8-31232CB15C42}" srcOrd="2" destOrd="0" presId="urn:microsoft.com/office/officeart/2005/8/layout/process1"/>
    <dgm:cxn modelId="{C3A63906-8CD8-4949-B087-E7B9F7A399B7}" type="presParOf" srcId="{A178B404-3545-4F62-BEBA-3E8F7F0CD061}" destId="{EC750E5C-4D3E-4C6C-AB7B-A40F4F283E3C}" srcOrd="3" destOrd="0" presId="urn:microsoft.com/office/officeart/2005/8/layout/process1"/>
    <dgm:cxn modelId="{FE6A8A35-C365-4ACD-AF09-ED7D287BB236}" type="presParOf" srcId="{EC750E5C-4D3E-4C6C-AB7B-A40F4F283E3C}" destId="{D24FA674-622B-4E59-A375-7CB3F37DA07D}" srcOrd="0" destOrd="0" presId="urn:microsoft.com/office/officeart/2005/8/layout/process1"/>
    <dgm:cxn modelId="{94DB5EB0-374D-4E44-9977-6148FACFC0E0}" type="presParOf" srcId="{A178B404-3545-4F62-BEBA-3E8F7F0CD061}" destId="{52A70618-A7E4-4C84-A668-83CDE9D81D1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0C2570-257B-4DFE-948F-83D69CB38B6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048B814-460B-4768-91F0-5DC2B93E3657}">
      <dgm:prSet custT="1"/>
      <dgm:spPr>
        <a:solidFill>
          <a:schemeClr val="accent1">
            <a:lumMod val="40000"/>
            <a:lumOff val="60000"/>
          </a:schemeClr>
        </a:solidFill>
      </dgm:spPr>
      <dgm:t>
        <a:bodyPr/>
        <a:lstStyle/>
        <a:p>
          <a:r>
            <a:rPr lang="en-US" sz="2400" b="1" dirty="0">
              <a:solidFill>
                <a:srgbClr val="002060"/>
              </a:solidFill>
              <a:latin typeface="Cambria" panose="02040503050406030204" pitchFamily="18" charset="0"/>
              <a:ea typeface="Cambria" panose="02040503050406030204" pitchFamily="18" charset="0"/>
            </a:rPr>
            <a:t>Gift of India</a:t>
          </a:r>
          <a:endParaRPr lang="en-IN" sz="2400" b="1" dirty="0">
            <a:solidFill>
              <a:srgbClr val="002060"/>
            </a:solidFill>
            <a:latin typeface="Cambria" panose="02040503050406030204" pitchFamily="18" charset="0"/>
            <a:ea typeface="Cambria" panose="02040503050406030204" pitchFamily="18" charset="0"/>
          </a:endParaRPr>
        </a:p>
      </dgm:t>
    </dgm:pt>
    <dgm:pt modelId="{0B9CDBD3-7F50-483C-9D5A-39BE609B2EF9}" type="parTrans" cxnId="{BEACA332-FED2-4647-A973-A9B33C86534B}">
      <dgm:prSet/>
      <dgm:spPr/>
      <dgm:t>
        <a:bodyPr/>
        <a:lstStyle/>
        <a:p>
          <a:endParaRPr lang="en-IN"/>
        </a:p>
      </dgm:t>
    </dgm:pt>
    <dgm:pt modelId="{9FBF6CAC-13DE-42B8-A868-8085E8A8FE2A}" type="sibTrans" cxnId="{BEACA332-FED2-4647-A973-A9B33C86534B}">
      <dgm:prSet/>
      <dgm:spPr/>
      <dgm:t>
        <a:bodyPr/>
        <a:lstStyle/>
        <a:p>
          <a:endParaRPr lang="en-IN"/>
        </a:p>
      </dgm:t>
    </dgm:pt>
    <dgm:pt modelId="{A4337D62-8D05-4F5A-B358-4DFA11DECBB6}">
      <dgm:prSet custT="1"/>
      <dgm:spPr/>
      <dgm:t>
        <a:bodyPr/>
        <a:lstStyle/>
        <a:p>
          <a:r>
            <a:rPr lang="en-IN" sz="2400" b="1" dirty="0">
              <a:solidFill>
                <a:srgbClr val="002060"/>
              </a:solidFill>
              <a:latin typeface="Cambria" panose="02040503050406030204" pitchFamily="18" charset="0"/>
              <a:ea typeface="Cambria" panose="02040503050406030204" pitchFamily="18" charset="0"/>
            </a:rPr>
            <a:t>A collection of Techniques/Sutras </a:t>
          </a:r>
        </a:p>
      </dgm:t>
    </dgm:pt>
    <dgm:pt modelId="{5B95CB9F-8CC2-47CB-9CC0-1DC9E609BBDE}" type="parTrans" cxnId="{52A7FDCA-E977-4A1D-B8B2-FD83DF7252A2}">
      <dgm:prSet/>
      <dgm:spPr/>
      <dgm:t>
        <a:bodyPr/>
        <a:lstStyle/>
        <a:p>
          <a:endParaRPr lang="en-IN"/>
        </a:p>
      </dgm:t>
    </dgm:pt>
    <dgm:pt modelId="{5C808583-63B7-4583-9893-C18DAF5FAFFF}" type="sibTrans" cxnId="{52A7FDCA-E977-4A1D-B8B2-FD83DF7252A2}">
      <dgm:prSet/>
      <dgm:spPr/>
      <dgm:t>
        <a:bodyPr/>
        <a:lstStyle/>
        <a:p>
          <a:endParaRPr lang="en-IN"/>
        </a:p>
      </dgm:t>
    </dgm:pt>
    <dgm:pt modelId="{456490F2-6D1A-4FEB-B1B1-BFAE2A9FAF5E}">
      <dgm:prSet custT="1"/>
      <dgm:spPr>
        <a:solidFill>
          <a:schemeClr val="accent1">
            <a:lumMod val="40000"/>
            <a:lumOff val="60000"/>
          </a:schemeClr>
        </a:solidFill>
      </dgm:spPr>
      <dgm:t>
        <a:bodyPr/>
        <a:lstStyle/>
        <a:p>
          <a:r>
            <a:rPr lang="en-IN" sz="2400" b="1" dirty="0">
              <a:solidFill>
                <a:srgbClr val="002060"/>
              </a:solidFill>
              <a:latin typeface="Cambria" panose="02040503050406030204" pitchFamily="18" charset="0"/>
              <a:ea typeface="Cambria" panose="02040503050406030204" pitchFamily="18" charset="0"/>
            </a:rPr>
            <a:t>Discovered by Jagadguru Shri Bharathi Krishna </a:t>
          </a:r>
          <a:r>
            <a:rPr lang="en-IN" sz="2400" b="1" dirty="0" err="1">
              <a:solidFill>
                <a:srgbClr val="002060"/>
              </a:solidFill>
              <a:latin typeface="Cambria" panose="02040503050406030204" pitchFamily="18" charset="0"/>
              <a:ea typeface="Cambria" panose="02040503050406030204" pitchFamily="18" charset="0"/>
            </a:rPr>
            <a:t>Tirthaji</a:t>
          </a:r>
          <a:endParaRPr lang="en-IN" sz="2400" b="1" dirty="0">
            <a:solidFill>
              <a:srgbClr val="002060"/>
            </a:solidFill>
            <a:latin typeface="Cambria" panose="02040503050406030204" pitchFamily="18" charset="0"/>
            <a:ea typeface="Cambria" panose="02040503050406030204" pitchFamily="18" charset="0"/>
          </a:endParaRPr>
        </a:p>
      </dgm:t>
    </dgm:pt>
    <dgm:pt modelId="{CDA98CBB-7D71-406E-A978-D7BF36FB6D13}" type="parTrans" cxnId="{60669B9B-ABDC-415D-B6F7-CDC15D106764}">
      <dgm:prSet/>
      <dgm:spPr/>
      <dgm:t>
        <a:bodyPr/>
        <a:lstStyle/>
        <a:p>
          <a:endParaRPr lang="en-IN"/>
        </a:p>
      </dgm:t>
    </dgm:pt>
    <dgm:pt modelId="{F1493348-E4D0-47F7-B0DF-CAB530209634}" type="sibTrans" cxnId="{60669B9B-ABDC-415D-B6F7-CDC15D106764}">
      <dgm:prSet/>
      <dgm:spPr/>
      <dgm:t>
        <a:bodyPr/>
        <a:lstStyle/>
        <a:p>
          <a:endParaRPr lang="en-IN"/>
        </a:p>
      </dgm:t>
    </dgm:pt>
    <dgm:pt modelId="{D9465154-9F23-435A-B020-DC52507A710F}" type="pres">
      <dgm:prSet presAssocID="{880C2570-257B-4DFE-948F-83D69CB38B6F}" presName="Name0" presStyleCnt="0">
        <dgm:presLayoutVars>
          <dgm:chMax val="7"/>
          <dgm:chPref val="7"/>
          <dgm:dir/>
        </dgm:presLayoutVars>
      </dgm:prSet>
      <dgm:spPr/>
      <dgm:t>
        <a:bodyPr/>
        <a:lstStyle/>
        <a:p>
          <a:endParaRPr lang="en-IN"/>
        </a:p>
      </dgm:t>
    </dgm:pt>
    <dgm:pt modelId="{609B23F5-E729-4538-A9B8-F1307EFBFC8A}" type="pres">
      <dgm:prSet presAssocID="{880C2570-257B-4DFE-948F-83D69CB38B6F}" presName="Name1" presStyleCnt="0"/>
      <dgm:spPr/>
    </dgm:pt>
    <dgm:pt modelId="{E9F2E59B-66AC-41F0-A50A-6B399B79C9F2}" type="pres">
      <dgm:prSet presAssocID="{880C2570-257B-4DFE-948F-83D69CB38B6F}" presName="cycle" presStyleCnt="0"/>
      <dgm:spPr/>
    </dgm:pt>
    <dgm:pt modelId="{205AAC2B-54DE-4C22-BC9D-989514FC1828}" type="pres">
      <dgm:prSet presAssocID="{880C2570-257B-4DFE-948F-83D69CB38B6F}" presName="srcNode" presStyleLbl="node1" presStyleIdx="0" presStyleCnt="3"/>
      <dgm:spPr/>
    </dgm:pt>
    <dgm:pt modelId="{6CE33396-0743-4EFD-8200-23F26AC8564B}" type="pres">
      <dgm:prSet presAssocID="{880C2570-257B-4DFE-948F-83D69CB38B6F}" presName="conn" presStyleLbl="parChTrans1D2" presStyleIdx="0" presStyleCnt="1"/>
      <dgm:spPr/>
      <dgm:t>
        <a:bodyPr/>
        <a:lstStyle/>
        <a:p>
          <a:endParaRPr lang="en-IN"/>
        </a:p>
      </dgm:t>
    </dgm:pt>
    <dgm:pt modelId="{81EF6A80-0479-403B-9D98-6B0CEE52CD5A}" type="pres">
      <dgm:prSet presAssocID="{880C2570-257B-4DFE-948F-83D69CB38B6F}" presName="extraNode" presStyleLbl="node1" presStyleIdx="0" presStyleCnt="3"/>
      <dgm:spPr/>
    </dgm:pt>
    <dgm:pt modelId="{9EED4C94-554D-4A82-BE70-34F96326473D}" type="pres">
      <dgm:prSet presAssocID="{880C2570-257B-4DFE-948F-83D69CB38B6F}" presName="dstNode" presStyleLbl="node1" presStyleIdx="0" presStyleCnt="3"/>
      <dgm:spPr/>
    </dgm:pt>
    <dgm:pt modelId="{41629F99-A394-41BC-B492-D03C2C59551A}" type="pres">
      <dgm:prSet presAssocID="{2048B814-460B-4768-91F0-5DC2B93E3657}" presName="text_1" presStyleLbl="node1" presStyleIdx="0" presStyleCnt="3">
        <dgm:presLayoutVars>
          <dgm:bulletEnabled val="1"/>
        </dgm:presLayoutVars>
      </dgm:prSet>
      <dgm:spPr/>
      <dgm:t>
        <a:bodyPr/>
        <a:lstStyle/>
        <a:p>
          <a:endParaRPr lang="en-IN"/>
        </a:p>
      </dgm:t>
    </dgm:pt>
    <dgm:pt modelId="{06FF42B6-9805-4EB3-8384-6DFC2BC8574B}" type="pres">
      <dgm:prSet presAssocID="{2048B814-460B-4768-91F0-5DC2B93E3657}" presName="accent_1" presStyleCnt="0"/>
      <dgm:spPr/>
    </dgm:pt>
    <dgm:pt modelId="{DA23E93D-2FC6-42BE-8851-6AE0DF124FD7}" type="pres">
      <dgm:prSet presAssocID="{2048B814-460B-4768-91F0-5DC2B93E3657}" presName="accentRepeatNode" presStyleLbl="solidFgAcc1" presStyleIdx="0" presStyleCnt="3"/>
      <dgm:spPr/>
    </dgm:pt>
    <dgm:pt modelId="{2A1D4125-3EC2-4A39-8534-C2DEC8DAC534}" type="pres">
      <dgm:prSet presAssocID="{A4337D62-8D05-4F5A-B358-4DFA11DECBB6}" presName="text_2" presStyleLbl="node1" presStyleIdx="1" presStyleCnt="3">
        <dgm:presLayoutVars>
          <dgm:bulletEnabled val="1"/>
        </dgm:presLayoutVars>
      </dgm:prSet>
      <dgm:spPr/>
      <dgm:t>
        <a:bodyPr/>
        <a:lstStyle/>
        <a:p>
          <a:endParaRPr lang="en-IN"/>
        </a:p>
      </dgm:t>
    </dgm:pt>
    <dgm:pt modelId="{E35E220A-7578-4BC3-98B7-82C8239B3927}" type="pres">
      <dgm:prSet presAssocID="{A4337D62-8D05-4F5A-B358-4DFA11DECBB6}" presName="accent_2" presStyleCnt="0"/>
      <dgm:spPr/>
    </dgm:pt>
    <dgm:pt modelId="{321BD73D-AD80-4F67-8DCF-99156E45F0D1}" type="pres">
      <dgm:prSet presAssocID="{A4337D62-8D05-4F5A-B358-4DFA11DECBB6}" presName="accentRepeatNode" presStyleLbl="solidFgAcc1" presStyleIdx="1" presStyleCnt="3"/>
      <dgm:spPr/>
    </dgm:pt>
    <dgm:pt modelId="{3204294E-A4DC-4981-97C7-93D1B204B6E5}" type="pres">
      <dgm:prSet presAssocID="{456490F2-6D1A-4FEB-B1B1-BFAE2A9FAF5E}" presName="text_3" presStyleLbl="node1" presStyleIdx="2" presStyleCnt="3">
        <dgm:presLayoutVars>
          <dgm:bulletEnabled val="1"/>
        </dgm:presLayoutVars>
      </dgm:prSet>
      <dgm:spPr/>
      <dgm:t>
        <a:bodyPr/>
        <a:lstStyle/>
        <a:p>
          <a:endParaRPr lang="en-IN"/>
        </a:p>
      </dgm:t>
    </dgm:pt>
    <dgm:pt modelId="{23CBF272-296A-484A-8EC6-B482764BFB4B}" type="pres">
      <dgm:prSet presAssocID="{456490F2-6D1A-4FEB-B1B1-BFAE2A9FAF5E}" presName="accent_3" presStyleCnt="0"/>
      <dgm:spPr/>
    </dgm:pt>
    <dgm:pt modelId="{1797A92C-844C-4846-BBC8-C577B845F8DF}" type="pres">
      <dgm:prSet presAssocID="{456490F2-6D1A-4FEB-B1B1-BFAE2A9FAF5E}" presName="accentRepeatNode" presStyleLbl="solidFgAcc1" presStyleIdx="2" presStyleCnt="3"/>
      <dgm:spPr/>
    </dgm:pt>
  </dgm:ptLst>
  <dgm:cxnLst>
    <dgm:cxn modelId="{60669B9B-ABDC-415D-B6F7-CDC15D106764}" srcId="{880C2570-257B-4DFE-948F-83D69CB38B6F}" destId="{456490F2-6D1A-4FEB-B1B1-BFAE2A9FAF5E}" srcOrd="2" destOrd="0" parTransId="{CDA98CBB-7D71-406E-A978-D7BF36FB6D13}" sibTransId="{F1493348-E4D0-47F7-B0DF-CAB530209634}"/>
    <dgm:cxn modelId="{57F0244B-E62E-408A-937F-26BC8EE1A08F}" type="presOf" srcId="{A4337D62-8D05-4F5A-B358-4DFA11DECBB6}" destId="{2A1D4125-3EC2-4A39-8534-C2DEC8DAC534}" srcOrd="0" destOrd="0" presId="urn:microsoft.com/office/officeart/2008/layout/VerticalCurvedList"/>
    <dgm:cxn modelId="{52A7FDCA-E977-4A1D-B8B2-FD83DF7252A2}" srcId="{880C2570-257B-4DFE-948F-83D69CB38B6F}" destId="{A4337D62-8D05-4F5A-B358-4DFA11DECBB6}" srcOrd="1" destOrd="0" parTransId="{5B95CB9F-8CC2-47CB-9CC0-1DC9E609BBDE}" sibTransId="{5C808583-63B7-4583-9893-C18DAF5FAFFF}"/>
    <dgm:cxn modelId="{A8A7D3CC-0914-4FF4-9991-00E2C1E7F22F}" type="presOf" srcId="{9FBF6CAC-13DE-42B8-A868-8085E8A8FE2A}" destId="{6CE33396-0743-4EFD-8200-23F26AC8564B}" srcOrd="0" destOrd="0" presId="urn:microsoft.com/office/officeart/2008/layout/VerticalCurvedList"/>
    <dgm:cxn modelId="{BEACA332-FED2-4647-A973-A9B33C86534B}" srcId="{880C2570-257B-4DFE-948F-83D69CB38B6F}" destId="{2048B814-460B-4768-91F0-5DC2B93E3657}" srcOrd="0" destOrd="0" parTransId="{0B9CDBD3-7F50-483C-9D5A-39BE609B2EF9}" sibTransId="{9FBF6CAC-13DE-42B8-A868-8085E8A8FE2A}"/>
    <dgm:cxn modelId="{996E3EBC-33F8-440B-9D33-260F99C44574}" type="presOf" srcId="{2048B814-460B-4768-91F0-5DC2B93E3657}" destId="{41629F99-A394-41BC-B492-D03C2C59551A}" srcOrd="0" destOrd="0" presId="urn:microsoft.com/office/officeart/2008/layout/VerticalCurvedList"/>
    <dgm:cxn modelId="{BE8EB7AE-004B-42DC-92E8-1E50EF67108B}" type="presOf" srcId="{880C2570-257B-4DFE-948F-83D69CB38B6F}" destId="{D9465154-9F23-435A-B020-DC52507A710F}" srcOrd="0" destOrd="0" presId="urn:microsoft.com/office/officeart/2008/layout/VerticalCurvedList"/>
    <dgm:cxn modelId="{ED239181-D676-4914-B43B-F246E3A01F8A}" type="presOf" srcId="{456490F2-6D1A-4FEB-B1B1-BFAE2A9FAF5E}" destId="{3204294E-A4DC-4981-97C7-93D1B204B6E5}" srcOrd="0" destOrd="0" presId="urn:microsoft.com/office/officeart/2008/layout/VerticalCurvedList"/>
    <dgm:cxn modelId="{EA04363E-6CE8-4B78-8377-073F31239082}" type="presParOf" srcId="{D9465154-9F23-435A-B020-DC52507A710F}" destId="{609B23F5-E729-4538-A9B8-F1307EFBFC8A}" srcOrd="0" destOrd="0" presId="urn:microsoft.com/office/officeart/2008/layout/VerticalCurvedList"/>
    <dgm:cxn modelId="{906481C3-3274-47CA-9E0D-7FD4375289F4}" type="presParOf" srcId="{609B23F5-E729-4538-A9B8-F1307EFBFC8A}" destId="{E9F2E59B-66AC-41F0-A50A-6B399B79C9F2}" srcOrd="0" destOrd="0" presId="urn:microsoft.com/office/officeart/2008/layout/VerticalCurvedList"/>
    <dgm:cxn modelId="{B447E121-BA56-419D-8D84-9315F1A76FEB}" type="presParOf" srcId="{E9F2E59B-66AC-41F0-A50A-6B399B79C9F2}" destId="{205AAC2B-54DE-4C22-BC9D-989514FC1828}" srcOrd="0" destOrd="0" presId="urn:microsoft.com/office/officeart/2008/layout/VerticalCurvedList"/>
    <dgm:cxn modelId="{40E41EDF-DE67-478B-9E71-F61E1F86EB60}" type="presParOf" srcId="{E9F2E59B-66AC-41F0-A50A-6B399B79C9F2}" destId="{6CE33396-0743-4EFD-8200-23F26AC8564B}" srcOrd="1" destOrd="0" presId="urn:microsoft.com/office/officeart/2008/layout/VerticalCurvedList"/>
    <dgm:cxn modelId="{67226EAE-20FC-451A-B798-46E4EA2A6FA1}" type="presParOf" srcId="{E9F2E59B-66AC-41F0-A50A-6B399B79C9F2}" destId="{81EF6A80-0479-403B-9D98-6B0CEE52CD5A}" srcOrd="2" destOrd="0" presId="urn:microsoft.com/office/officeart/2008/layout/VerticalCurvedList"/>
    <dgm:cxn modelId="{23DCF2D9-CE8D-4CE1-A2C2-29642E7BFE27}" type="presParOf" srcId="{E9F2E59B-66AC-41F0-A50A-6B399B79C9F2}" destId="{9EED4C94-554D-4A82-BE70-34F96326473D}" srcOrd="3" destOrd="0" presId="urn:microsoft.com/office/officeart/2008/layout/VerticalCurvedList"/>
    <dgm:cxn modelId="{BA2D80A3-6151-40B9-9279-A8A816129AD9}" type="presParOf" srcId="{609B23F5-E729-4538-A9B8-F1307EFBFC8A}" destId="{41629F99-A394-41BC-B492-D03C2C59551A}" srcOrd="1" destOrd="0" presId="urn:microsoft.com/office/officeart/2008/layout/VerticalCurvedList"/>
    <dgm:cxn modelId="{2D5BB3C3-132B-47EB-87A0-A8D4C8CF7402}" type="presParOf" srcId="{609B23F5-E729-4538-A9B8-F1307EFBFC8A}" destId="{06FF42B6-9805-4EB3-8384-6DFC2BC8574B}" srcOrd="2" destOrd="0" presId="urn:microsoft.com/office/officeart/2008/layout/VerticalCurvedList"/>
    <dgm:cxn modelId="{7ECFF438-A7C6-417A-BD66-2C52AF87F61C}" type="presParOf" srcId="{06FF42B6-9805-4EB3-8384-6DFC2BC8574B}" destId="{DA23E93D-2FC6-42BE-8851-6AE0DF124FD7}" srcOrd="0" destOrd="0" presId="urn:microsoft.com/office/officeart/2008/layout/VerticalCurvedList"/>
    <dgm:cxn modelId="{0A4BE402-E6AD-4BFB-92FC-1D6F1755D7B5}" type="presParOf" srcId="{609B23F5-E729-4538-A9B8-F1307EFBFC8A}" destId="{2A1D4125-3EC2-4A39-8534-C2DEC8DAC534}" srcOrd="3" destOrd="0" presId="urn:microsoft.com/office/officeart/2008/layout/VerticalCurvedList"/>
    <dgm:cxn modelId="{C020025B-5528-4BF9-A9B1-3306F17D211A}" type="presParOf" srcId="{609B23F5-E729-4538-A9B8-F1307EFBFC8A}" destId="{E35E220A-7578-4BC3-98B7-82C8239B3927}" srcOrd="4" destOrd="0" presId="urn:microsoft.com/office/officeart/2008/layout/VerticalCurvedList"/>
    <dgm:cxn modelId="{CC95CDEC-20F7-4386-B08C-91B2DA10FADD}" type="presParOf" srcId="{E35E220A-7578-4BC3-98B7-82C8239B3927}" destId="{321BD73D-AD80-4F67-8DCF-99156E45F0D1}" srcOrd="0" destOrd="0" presId="urn:microsoft.com/office/officeart/2008/layout/VerticalCurvedList"/>
    <dgm:cxn modelId="{07D6AF0C-23D9-482D-BB52-19EFB732C3D8}" type="presParOf" srcId="{609B23F5-E729-4538-A9B8-F1307EFBFC8A}" destId="{3204294E-A4DC-4981-97C7-93D1B204B6E5}" srcOrd="5" destOrd="0" presId="urn:microsoft.com/office/officeart/2008/layout/VerticalCurvedList"/>
    <dgm:cxn modelId="{CAC18965-F438-4D99-9377-AC21D573B87D}" type="presParOf" srcId="{609B23F5-E729-4538-A9B8-F1307EFBFC8A}" destId="{23CBF272-296A-484A-8EC6-B482764BFB4B}" srcOrd="6" destOrd="0" presId="urn:microsoft.com/office/officeart/2008/layout/VerticalCurvedList"/>
    <dgm:cxn modelId="{5CF869BA-B8A3-4464-B940-61665C07D791}" type="presParOf" srcId="{23CBF272-296A-484A-8EC6-B482764BFB4B}" destId="{1797A92C-844C-4846-BBC8-C577B845F8D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2A7D0-2A6B-46CA-BA0F-997ADF5B86B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IN"/>
        </a:p>
      </dgm:t>
    </dgm:pt>
    <dgm:pt modelId="{11B9F8CD-67EB-47D9-9B4D-77336C51D347}">
      <dgm:prSet custT="1"/>
      <dgm:spPr>
        <a:solidFill>
          <a:schemeClr val="tx1">
            <a:lumMod val="75000"/>
            <a:lumOff val="25000"/>
            <a:alpha val="90000"/>
          </a:schemeClr>
        </a:solidFill>
      </dgm:spPr>
      <dgm:t>
        <a:bodyPr/>
        <a:lstStyle/>
        <a:p>
          <a:r>
            <a:rPr lang="en-IN" sz="2400" dirty="0">
              <a:solidFill>
                <a:schemeClr val="bg1"/>
              </a:solidFill>
              <a:latin typeface="Cambria" panose="02040503050406030204" pitchFamily="18" charset="0"/>
              <a:ea typeface="Cambria" panose="02040503050406030204" pitchFamily="18" charset="0"/>
            </a:rPr>
            <a:t>Complex Subtractions.</a:t>
          </a:r>
        </a:p>
      </dgm:t>
    </dgm:pt>
    <dgm:pt modelId="{5073FCD0-D532-4E0B-86C1-5741C1A4573F}" type="parTrans" cxnId="{515697E1-72B1-4FC6-8145-62B703D4A1AF}">
      <dgm:prSet/>
      <dgm:spPr/>
      <dgm:t>
        <a:bodyPr/>
        <a:lstStyle/>
        <a:p>
          <a:endParaRPr lang="en-IN"/>
        </a:p>
      </dgm:t>
    </dgm:pt>
    <dgm:pt modelId="{2DB5F1F3-D979-4F44-A639-8CB471575BC8}" type="sibTrans" cxnId="{515697E1-72B1-4FC6-8145-62B703D4A1AF}">
      <dgm:prSet/>
      <dgm:spPr/>
      <dgm:t>
        <a:bodyPr/>
        <a:lstStyle/>
        <a:p>
          <a:endParaRPr lang="en-IN"/>
        </a:p>
      </dgm:t>
    </dgm:pt>
    <dgm:pt modelId="{86136AAA-6369-474E-9EB5-EAF60B42C3AF}">
      <dgm:prSet custT="1"/>
      <dgm:spPr>
        <a:solidFill>
          <a:schemeClr val="bg1"/>
        </a:solidFill>
      </dgm:spPr>
      <dgm:t>
        <a:bodyPr/>
        <a:lstStyle/>
        <a:p>
          <a:r>
            <a:rPr lang="en-IN" sz="2400" dirty="0">
              <a:solidFill>
                <a:schemeClr val="tx1"/>
              </a:solidFill>
              <a:latin typeface="Cambria" panose="02040503050406030204" pitchFamily="18" charset="0"/>
              <a:ea typeface="Cambria" panose="02040503050406030204" pitchFamily="18" charset="0"/>
            </a:rPr>
            <a:t>Lengthy  Multiplication, Division</a:t>
          </a:r>
          <a:r>
            <a:rPr lang="en-IN" sz="2400" dirty="0">
              <a:solidFill>
                <a:srgbClr val="002060"/>
              </a:solidFill>
              <a:latin typeface="Cambria" panose="02040503050406030204" pitchFamily="18" charset="0"/>
              <a:ea typeface="Cambria" panose="02040503050406030204" pitchFamily="18" charset="0"/>
            </a:rPr>
            <a:t>.</a:t>
          </a:r>
        </a:p>
      </dgm:t>
    </dgm:pt>
    <dgm:pt modelId="{4A182F10-9726-43D0-B927-C7B584856F16}" type="parTrans" cxnId="{FAB4CEC3-A278-400F-8771-75243D31D0FF}">
      <dgm:prSet/>
      <dgm:spPr/>
      <dgm:t>
        <a:bodyPr/>
        <a:lstStyle/>
        <a:p>
          <a:endParaRPr lang="en-IN"/>
        </a:p>
      </dgm:t>
    </dgm:pt>
    <dgm:pt modelId="{22507123-C6D6-4858-90B4-F55EFC7C7855}" type="sibTrans" cxnId="{FAB4CEC3-A278-400F-8771-75243D31D0FF}">
      <dgm:prSet/>
      <dgm:spPr/>
      <dgm:t>
        <a:bodyPr/>
        <a:lstStyle/>
        <a:p>
          <a:endParaRPr lang="en-IN"/>
        </a:p>
      </dgm:t>
    </dgm:pt>
    <dgm:pt modelId="{17EBC6FF-6175-439F-BF19-83BA2CA00923}">
      <dgm:prSet custT="1"/>
      <dgm:spPr>
        <a:solidFill>
          <a:schemeClr val="tx1">
            <a:lumMod val="75000"/>
            <a:lumOff val="25000"/>
            <a:alpha val="90000"/>
          </a:schemeClr>
        </a:solidFill>
      </dgm:spPr>
      <dgm:t>
        <a:bodyPr/>
        <a:lstStyle/>
        <a:p>
          <a:r>
            <a:rPr lang="en-IN" sz="2400" dirty="0">
              <a:solidFill>
                <a:schemeClr val="bg1"/>
              </a:solidFill>
              <a:latin typeface="Cambria" panose="02040503050406030204" pitchFamily="18" charset="0"/>
              <a:ea typeface="Cambria" panose="02040503050406030204" pitchFamily="18" charset="0"/>
            </a:rPr>
            <a:t>Square. Square Roots</a:t>
          </a:r>
        </a:p>
      </dgm:t>
    </dgm:pt>
    <dgm:pt modelId="{47FFAA76-AA89-4A85-BE14-D4C5ED2B1A98}" type="parTrans" cxnId="{79703B03-559A-45FA-8300-E668E06A658C}">
      <dgm:prSet/>
      <dgm:spPr/>
      <dgm:t>
        <a:bodyPr/>
        <a:lstStyle/>
        <a:p>
          <a:endParaRPr lang="en-IN"/>
        </a:p>
      </dgm:t>
    </dgm:pt>
    <dgm:pt modelId="{68D8052C-BFF8-4987-8271-0E486EDD200C}" type="sibTrans" cxnId="{79703B03-559A-45FA-8300-E668E06A658C}">
      <dgm:prSet/>
      <dgm:spPr/>
      <dgm:t>
        <a:bodyPr/>
        <a:lstStyle/>
        <a:p>
          <a:endParaRPr lang="en-IN"/>
        </a:p>
      </dgm:t>
    </dgm:pt>
    <dgm:pt modelId="{AB5E0BF0-A0E9-47AD-AB93-26B4A5AF7DE9}">
      <dgm:prSet custT="1"/>
      <dgm:spPr>
        <a:solidFill>
          <a:schemeClr val="bg1"/>
        </a:solidFill>
      </dgm:spPr>
      <dgm:t>
        <a:bodyPr/>
        <a:lstStyle/>
        <a:p>
          <a:r>
            <a:rPr lang="en-IN" sz="2400" dirty="0">
              <a:solidFill>
                <a:schemeClr val="tx1"/>
              </a:solidFill>
              <a:latin typeface="Cambria" panose="02040503050406030204" pitchFamily="18" charset="0"/>
              <a:ea typeface="Cambria" panose="02040503050406030204" pitchFamily="18" charset="0"/>
            </a:rPr>
            <a:t>Cubes. Cube Roots</a:t>
          </a:r>
        </a:p>
      </dgm:t>
    </dgm:pt>
    <dgm:pt modelId="{B3A89327-41C8-489F-9F7A-998B76FB8F2C}" type="parTrans" cxnId="{81079C1E-5DAA-4226-A3A4-B672E24ED681}">
      <dgm:prSet/>
      <dgm:spPr/>
      <dgm:t>
        <a:bodyPr/>
        <a:lstStyle/>
        <a:p>
          <a:endParaRPr lang="en-IN"/>
        </a:p>
      </dgm:t>
    </dgm:pt>
    <dgm:pt modelId="{98B3575F-C1BA-4E33-9A63-CF9D3794EF7A}" type="sibTrans" cxnId="{81079C1E-5DAA-4226-A3A4-B672E24ED681}">
      <dgm:prSet/>
      <dgm:spPr/>
      <dgm:t>
        <a:bodyPr/>
        <a:lstStyle/>
        <a:p>
          <a:endParaRPr lang="en-IN"/>
        </a:p>
      </dgm:t>
    </dgm:pt>
    <dgm:pt modelId="{ED384E9F-4BBE-4A70-BAC1-443005273329}">
      <dgm:prSet custT="1"/>
      <dgm:spPr>
        <a:solidFill>
          <a:schemeClr val="tx1">
            <a:lumMod val="75000"/>
            <a:lumOff val="25000"/>
            <a:alpha val="90000"/>
          </a:schemeClr>
        </a:solidFill>
      </dgm:spPr>
      <dgm:t>
        <a:bodyPr/>
        <a:lstStyle/>
        <a:p>
          <a:r>
            <a:rPr lang="en-IN" sz="2400" dirty="0">
              <a:solidFill>
                <a:schemeClr val="bg1"/>
              </a:solidFill>
              <a:latin typeface="Cambria" panose="02040503050406030204" pitchFamily="18" charset="0"/>
              <a:ea typeface="Cambria" panose="02040503050406030204" pitchFamily="18" charset="0"/>
            </a:rPr>
            <a:t>Making tables up to 999</a:t>
          </a:r>
        </a:p>
      </dgm:t>
    </dgm:pt>
    <dgm:pt modelId="{5F3E73A9-7481-481A-8E8F-096E7761FF61}" type="parTrans" cxnId="{B44898EE-8562-41D5-AD87-09D812D3FD64}">
      <dgm:prSet/>
      <dgm:spPr/>
      <dgm:t>
        <a:bodyPr/>
        <a:lstStyle/>
        <a:p>
          <a:endParaRPr lang="en-IN"/>
        </a:p>
      </dgm:t>
    </dgm:pt>
    <dgm:pt modelId="{A3B8A771-E275-4706-9B7D-027EA1302C12}" type="sibTrans" cxnId="{B44898EE-8562-41D5-AD87-09D812D3FD64}">
      <dgm:prSet/>
      <dgm:spPr/>
      <dgm:t>
        <a:bodyPr/>
        <a:lstStyle/>
        <a:p>
          <a:endParaRPr lang="en-IN"/>
        </a:p>
      </dgm:t>
    </dgm:pt>
    <dgm:pt modelId="{247CD6D3-0556-46C7-822C-3CC19EF9A46F}">
      <dgm:prSet custT="1"/>
      <dgm:spPr>
        <a:solidFill>
          <a:schemeClr val="bg1"/>
        </a:solidFill>
      </dgm:spPr>
      <dgm:t>
        <a:bodyPr/>
        <a:lstStyle/>
        <a:p>
          <a:r>
            <a:rPr lang="en-IN" sz="2400" dirty="0">
              <a:solidFill>
                <a:schemeClr val="tx1"/>
              </a:solidFill>
              <a:latin typeface="Cambria" panose="02040503050406030204" pitchFamily="18" charset="0"/>
              <a:ea typeface="Cambria" panose="02040503050406030204" pitchFamily="18" charset="0"/>
            </a:rPr>
            <a:t>Cross checking of bigger sums</a:t>
          </a:r>
          <a:endParaRPr lang="en-IN" sz="2800" dirty="0">
            <a:solidFill>
              <a:schemeClr val="tx1"/>
            </a:solidFill>
            <a:latin typeface="Cambria" panose="02040503050406030204" pitchFamily="18" charset="0"/>
            <a:ea typeface="Cambria" panose="02040503050406030204" pitchFamily="18" charset="0"/>
          </a:endParaRPr>
        </a:p>
      </dgm:t>
    </dgm:pt>
    <dgm:pt modelId="{DC01597C-54E7-4751-A4B0-A74611B328FE}" type="parTrans" cxnId="{5C3BE22A-0309-4A9A-9AC7-BCC3A6C3644F}">
      <dgm:prSet/>
      <dgm:spPr/>
      <dgm:t>
        <a:bodyPr/>
        <a:lstStyle/>
        <a:p>
          <a:endParaRPr lang="en-IN"/>
        </a:p>
      </dgm:t>
    </dgm:pt>
    <dgm:pt modelId="{85DA1DE0-3E21-4595-81F7-3DFE0F3A3EF5}" type="sibTrans" cxnId="{5C3BE22A-0309-4A9A-9AC7-BCC3A6C3644F}">
      <dgm:prSet/>
      <dgm:spPr/>
      <dgm:t>
        <a:bodyPr/>
        <a:lstStyle/>
        <a:p>
          <a:endParaRPr lang="en-IN"/>
        </a:p>
      </dgm:t>
    </dgm:pt>
    <dgm:pt modelId="{D63261E3-3789-499D-8A32-B7AD9373C0F4}" type="pres">
      <dgm:prSet presAssocID="{A002A7D0-2A6B-46CA-BA0F-997ADF5B86B9}" presName="compositeShape" presStyleCnt="0">
        <dgm:presLayoutVars>
          <dgm:dir/>
          <dgm:resizeHandles/>
        </dgm:presLayoutVars>
      </dgm:prSet>
      <dgm:spPr/>
      <dgm:t>
        <a:bodyPr/>
        <a:lstStyle/>
        <a:p>
          <a:endParaRPr lang="en-IN"/>
        </a:p>
      </dgm:t>
    </dgm:pt>
    <dgm:pt modelId="{219C1AD2-7AC7-48FD-846E-20AEF7DB1810}" type="pres">
      <dgm:prSet presAssocID="{A002A7D0-2A6B-46CA-BA0F-997ADF5B86B9}" presName="pyramid" presStyleLbl="node1" presStyleIdx="0" presStyleCnt="1" custLinFactNeighborX="-72631" custLinFactNeighborY="9381"/>
      <dgm:spPr>
        <a:solidFill>
          <a:schemeClr val="accent1">
            <a:lumMod val="40000"/>
            <a:lumOff val="60000"/>
          </a:schemeClr>
        </a:solidFill>
        <a:ln>
          <a:solidFill>
            <a:srgbClr val="002060"/>
          </a:solidFill>
        </a:ln>
      </dgm:spPr>
    </dgm:pt>
    <dgm:pt modelId="{FB9B84EF-562B-43F4-AE6F-0506586A1AC8}" type="pres">
      <dgm:prSet presAssocID="{A002A7D0-2A6B-46CA-BA0F-997ADF5B86B9}" presName="theList" presStyleCnt="0"/>
      <dgm:spPr/>
    </dgm:pt>
    <dgm:pt modelId="{9EBAFBE3-7E81-4780-8648-CA26DF9478FB}" type="pres">
      <dgm:prSet presAssocID="{11B9F8CD-67EB-47D9-9B4D-77336C51D347}" presName="aNode" presStyleLbl="fgAcc1" presStyleIdx="0" presStyleCnt="6" custScaleX="153718" custScaleY="128315">
        <dgm:presLayoutVars>
          <dgm:bulletEnabled val="1"/>
        </dgm:presLayoutVars>
      </dgm:prSet>
      <dgm:spPr/>
      <dgm:t>
        <a:bodyPr/>
        <a:lstStyle/>
        <a:p>
          <a:endParaRPr lang="en-IN"/>
        </a:p>
      </dgm:t>
    </dgm:pt>
    <dgm:pt modelId="{D59B5951-0407-44AA-930D-16E70E6B98CF}" type="pres">
      <dgm:prSet presAssocID="{11B9F8CD-67EB-47D9-9B4D-77336C51D347}" presName="aSpace" presStyleCnt="0"/>
      <dgm:spPr/>
    </dgm:pt>
    <dgm:pt modelId="{90855ED4-C961-4144-81E0-D7D29F71DA13}" type="pres">
      <dgm:prSet presAssocID="{86136AAA-6369-474E-9EB5-EAF60B42C3AF}" presName="aNode" presStyleLbl="fgAcc1" presStyleIdx="1" presStyleCnt="6" custScaleX="153718" custScaleY="128315">
        <dgm:presLayoutVars>
          <dgm:bulletEnabled val="1"/>
        </dgm:presLayoutVars>
      </dgm:prSet>
      <dgm:spPr/>
      <dgm:t>
        <a:bodyPr/>
        <a:lstStyle/>
        <a:p>
          <a:endParaRPr lang="en-IN"/>
        </a:p>
      </dgm:t>
    </dgm:pt>
    <dgm:pt modelId="{F739B493-8F8A-4A23-8BA2-399A0FEB1C17}" type="pres">
      <dgm:prSet presAssocID="{86136AAA-6369-474E-9EB5-EAF60B42C3AF}" presName="aSpace" presStyleCnt="0"/>
      <dgm:spPr/>
    </dgm:pt>
    <dgm:pt modelId="{9EF20455-A14D-4962-86FC-BBBE73E92F7C}" type="pres">
      <dgm:prSet presAssocID="{17EBC6FF-6175-439F-BF19-83BA2CA00923}" presName="aNode" presStyleLbl="fgAcc1" presStyleIdx="2" presStyleCnt="6" custScaleX="153718" custScaleY="128315">
        <dgm:presLayoutVars>
          <dgm:bulletEnabled val="1"/>
        </dgm:presLayoutVars>
      </dgm:prSet>
      <dgm:spPr/>
      <dgm:t>
        <a:bodyPr/>
        <a:lstStyle/>
        <a:p>
          <a:endParaRPr lang="en-IN"/>
        </a:p>
      </dgm:t>
    </dgm:pt>
    <dgm:pt modelId="{3DDE1AF2-9AA7-4C6D-AFB9-882B4C8EA98E}" type="pres">
      <dgm:prSet presAssocID="{17EBC6FF-6175-439F-BF19-83BA2CA00923}" presName="aSpace" presStyleCnt="0"/>
      <dgm:spPr/>
    </dgm:pt>
    <dgm:pt modelId="{14D5BB4D-F0D9-4F78-BC2A-91C15C61A831}" type="pres">
      <dgm:prSet presAssocID="{AB5E0BF0-A0E9-47AD-AB93-26B4A5AF7DE9}" presName="aNode" presStyleLbl="fgAcc1" presStyleIdx="3" presStyleCnt="6" custScaleX="153718" custScaleY="128315" custLinFactNeighborX="-1374" custLinFactNeighborY="25171">
        <dgm:presLayoutVars>
          <dgm:bulletEnabled val="1"/>
        </dgm:presLayoutVars>
      </dgm:prSet>
      <dgm:spPr/>
      <dgm:t>
        <a:bodyPr/>
        <a:lstStyle/>
        <a:p>
          <a:endParaRPr lang="en-IN"/>
        </a:p>
      </dgm:t>
    </dgm:pt>
    <dgm:pt modelId="{EF224CD5-B5AC-404F-B392-A8EEC149F9C5}" type="pres">
      <dgm:prSet presAssocID="{AB5E0BF0-A0E9-47AD-AB93-26B4A5AF7DE9}" presName="aSpace" presStyleCnt="0"/>
      <dgm:spPr/>
    </dgm:pt>
    <dgm:pt modelId="{F069B9E3-813A-4C51-8E75-26A9ED91E727}" type="pres">
      <dgm:prSet presAssocID="{ED384E9F-4BBE-4A70-BAC1-443005273329}" presName="aNode" presStyleLbl="fgAcc1" presStyleIdx="4" presStyleCnt="6" custScaleX="153718" custScaleY="128315">
        <dgm:presLayoutVars>
          <dgm:bulletEnabled val="1"/>
        </dgm:presLayoutVars>
      </dgm:prSet>
      <dgm:spPr/>
      <dgm:t>
        <a:bodyPr/>
        <a:lstStyle/>
        <a:p>
          <a:endParaRPr lang="en-IN"/>
        </a:p>
      </dgm:t>
    </dgm:pt>
    <dgm:pt modelId="{F9EC00E8-988D-49C8-B9D6-1C98EF18A6C7}" type="pres">
      <dgm:prSet presAssocID="{ED384E9F-4BBE-4A70-BAC1-443005273329}" presName="aSpace" presStyleCnt="0"/>
      <dgm:spPr/>
    </dgm:pt>
    <dgm:pt modelId="{8056E2A2-DB6D-4CD2-B3EE-30AA4C047158}" type="pres">
      <dgm:prSet presAssocID="{247CD6D3-0556-46C7-822C-3CC19EF9A46F}" presName="aNode" presStyleLbl="fgAcc1" presStyleIdx="5" presStyleCnt="6" custScaleX="153718" custScaleY="128315">
        <dgm:presLayoutVars>
          <dgm:bulletEnabled val="1"/>
        </dgm:presLayoutVars>
      </dgm:prSet>
      <dgm:spPr/>
      <dgm:t>
        <a:bodyPr/>
        <a:lstStyle/>
        <a:p>
          <a:endParaRPr lang="en-IN"/>
        </a:p>
      </dgm:t>
    </dgm:pt>
    <dgm:pt modelId="{D6557234-9F3C-49DB-9208-3C27A8461578}" type="pres">
      <dgm:prSet presAssocID="{247CD6D3-0556-46C7-822C-3CC19EF9A46F}" presName="aSpace" presStyleCnt="0"/>
      <dgm:spPr/>
    </dgm:pt>
  </dgm:ptLst>
  <dgm:cxnLst>
    <dgm:cxn modelId="{81079C1E-5DAA-4226-A3A4-B672E24ED681}" srcId="{A002A7D0-2A6B-46CA-BA0F-997ADF5B86B9}" destId="{AB5E0BF0-A0E9-47AD-AB93-26B4A5AF7DE9}" srcOrd="3" destOrd="0" parTransId="{B3A89327-41C8-489F-9F7A-998B76FB8F2C}" sibTransId="{98B3575F-C1BA-4E33-9A63-CF9D3794EF7A}"/>
    <dgm:cxn modelId="{515697E1-72B1-4FC6-8145-62B703D4A1AF}" srcId="{A002A7D0-2A6B-46CA-BA0F-997ADF5B86B9}" destId="{11B9F8CD-67EB-47D9-9B4D-77336C51D347}" srcOrd="0" destOrd="0" parTransId="{5073FCD0-D532-4E0B-86C1-5741C1A4573F}" sibTransId="{2DB5F1F3-D979-4F44-A639-8CB471575BC8}"/>
    <dgm:cxn modelId="{FAB4CEC3-A278-400F-8771-75243D31D0FF}" srcId="{A002A7D0-2A6B-46CA-BA0F-997ADF5B86B9}" destId="{86136AAA-6369-474E-9EB5-EAF60B42C3AF}" srcOrd="1" destOrd="0" parTransId="{4A182F10-9726-43D0-B927-C7B584856F16}" sibTransId="{22507123-C6D6-4858-90B4-F55EFC7C7855}"/>
    <dgm:cxn modelId="{79703B03-559A-45FA-8300-E668E06A658C}" srcId="{A002A7D0-2A6B-46CA-BA0F-997ADF5B86B9}" destId="{17EBC6FF-6175-439F-BF19-83BA2CA00923}" srcOrd="2" destOrd="0" parTransId="{47FFAA76-AA89-4A85-BE14-D4C5ED2B1A98}" sibTransId="{68D8052C-BFF8-4987-8271-0E486EDD200C}"/>
    <dgm:cxn modelId="{4A87437A-0F7F-43B3-B090-395C0FCC303E}" type="presOf" srcId="{247CD6D3-0556-46C7-822C-3CC19EF9A46F}" destId="{8056E2A2-DB6D-4CD2-B3EE-30AA4C047158}" srcOrd="0" destOrd="0" presId="urn:microsoft.com/office/officeart/2005/8/layout/pyramid2"/>
    <dgm:cxn modelId="{46D41B2E-4C67-4045-9404-871DB58C03D5}" type="presOf" srcId="{86136AAA-6369-474E-9EB5-EAF60B42C3AF}" destId="{90855ED4-C961-4144-81E0-D7D29F71DA13}" srcOrd="0" destOrd="0" presId="urn:microsoft.com/office/officeart/2005/8/layout/pyramid2"/>
    <dgm:cxn modelId="{FE72907B-27B3-4CFF-BD73-6AB9F6B855F7}" type="presOf" srcId="{A002A7D0-2A6B-46CA-BA0F-997ADF5B86B9}" destId="{D63261E3-3789-499D-8A32-B7AD9373C0F4}" srcOrd="0" destOrd="0" presId="urn:microsoft.com/office/officeart/2005/8/layout/pyramid2"/>
    <dgm:cxn modelId="{3AB298A7-B6C5-448C-B48A-D97ACF18C7DE}" type="presOf" srcId="{AB5E0BF0-A0E9-47AD-AB93-26B4A5AF7DE9}" destId="{14D5BB4D-F0D9-4F78-BC2A-91C15C61A831}" srcOrd="0" destOrd="0" presId="urn:microsoft.com/office/officeart/2005/8/layout/pyramid2"/>
    <dgm:cxn modelId="{7DB245C4-2040-4954-BAE6-0F3F27E55AE0}" type="presOf" srcId="{ED384E9F-4BBE-4A70-BAC1-443005273329}" destId="{F069B9E3-813A-4C51-8E75-26A9ED91E727}" srcOrd="0" destOrd="0" presId="urn:microsoft.com/office/officeart/2005/8/layout/pyramid2"/>
    <dgm:cxn modelId="{8DADD1ED-B865-4B67-8D0F-2541E0B69CA9}" type="presOf" srcId="{11B9F8CD-67EB-47D9-9B4D-77336C51D347}" destId="{9EBAFBE3-7E81-4780-8648-CA26DF9478FB}" srcOrd="0" destOrd="0" presId="urn:microsoft.com/office/officeart/2005/8/layout/pyramid2"/>
    <dgm:cxn modelId="{B44898EE-8562-41D5-AD87-09D812D3FD64}" srcId="{A002A7D0-2A6B-46CA-BA0F-997ADF5B86B9}" destId="{ED384E9F-4BBE-4A70-BAC1-443005273329}" srcOrd="4" destOrd="0" parTransId="{5F3E73A9-7481-481A-8E8F-096E7761FF61}" sibTransId="{A3B8A771-E275-4706-9B7D-027EA1302C12}"/>
    <dgm:cxn modelId="{A73A2E46-C154-4604-BBD3-3C0E69E319E7}" type="presOf" srcId="{17EBC6FF-6175-439F-BF19-83BA2CA00923}" destId="{9EF20455-A14D-4962-86FC-BBBE73E92F7C}" srcOrd="0" destOrd="0" presId="urn:microsoft.com/office/officeart/2005/8/layout/pyramid2"/>
    <dgm:cxn modelId="{5C3BE22A-0309-4A9A-9AC7-BCC3A6C3644F}" srcId="{A002A7D0-2A6B-46CA-BA0F-997ADF5B86B9}" destId="{247CD6D3-0556-46C7-822C-3CC19EF9A46F}" srcOrd="5" destOrd="0" parTransId="{DC01597C-54E7-4751-A4B0-A74611B328FE}" sibTransId="{85DA1DE0-3E21-4595-81F7-3DFE0F3A3EF5}"/>
    <dgm:cxn modelId="{5EC6052E-73BF-4FDC-82E4-07227E994914}" type="presParOf" srcId="{D63261E3-3789-499D-8A32-B7AD9373C0F4}" destId="{219C1AD2-7AC7-48FD-846E-20AEF7DB1810}" srcOrd="0" destOrd="0" presId="urn:microsoft.com/office/officeart/2005/8/layout/pyramid2"/>
    <dgm:cxn modelId="{4D76C89E-D55C-4B28-BEFC-9483371B4DFB}" type="presParOf" srcId="{D63261E3-3789-499D-8A32-B7AD9373C0F4}" destId="{FB9B84EF-562B-43F4-AE6F-0506586A1AC8}" srcOrd="1" destOrd="0" presId="urn:microsoft.com/office/officeart/2005/8/layout/pyramid2"/>
    <dgm:cxn modelId="{166F56D8-699E-4784-A06C-4C6EDBA8A543}" type="presParOf" srcId="{FB9B84EF-562B-43F4-AE6F-0506586A1AC8}" destId="{9EBAFBE3-7E81-4780-8648-CA26DF9478FB}" srcOrd="0" destOrd="0" presId="urn:microsoft.com/office/officeart/2005/8/layout/pyramid2"/>
    <dgm:cxn modelId="{7FF5D329-B27B-4698-A3E8-F22AA580B9EC}" type="presParOf" srcId="{FB9B84EF-562B-43F4-AE6F-0506586A1AC8}" destId="{D59B5951-0407-44AA-930D-16E70E6B98CF}" srcOrd="1" destOrd="0" presId="urn:microsoft.com/office/officeart/2005/8/layout/pyramid2"/>
    <dgm:cxn modelId="{45665049-7055-44D1-A454-D68309363FC9}" type="presParOf" srcId="{FB9B84EF-562B-43F4-AE6F-0506586A1AC8}" destId="{90855ED4-C961-4144-81E0-D7D29F71DA13}" srcOrd="2" destOrd="0" presId="urn:microsoft.com/office/officeart/2005/8/layout/pyramid2"/>
    <dgm:cxn modelId="{D766BB77-A157-424B-91CE-57222C6E5CA0}" type="presParOf" srcId="{FB9B84EF-562B-43F4-AE6F-0506586A1AC8}" destId="{F739B493-8F8A-4A23-8BA2-399A0FEB1C17}" srcOrd="3" destOrd="0" presId="urn:microsoft.com/office/officeart/2005/8/layout/pyramid2"/>
    <dgm:cxn modelId="{92356460-C391-489F-A218-670DC4545250}" type="presParOf" srcId="{FB9B84EF-562B-43F4-AE6F-0506586A1AC8}" destId="{9EF20455-A14D-4962-86FC-BBBE73E92F7C}" srcOrd="4" destOrd="0" presId="urn:microsoft.com/office/officeart/2005/8/layout/pyramid2"/>
    <dgm:cxn modelId="{BB36B883-C0E5-4115-9CE1-BEC3646B88A1}" type="presParOf" srcId="{FB9B84EF-562B-43F4-AE6F-0506586A1AC8}" destId="{3DDE1AF2-9AA7-4C6D-AFB9-882B4C8EA98E}" srcOrd="5" destOrd="0" presId="urn:microsoft.com/office/officeart/2005/8/layout/pyramid2"/>
    <dgm:cxn modelId="{B2FDD08F-B52A-4BEF-B197-BB3FBDFA6DEF}" type="presParOf" srcId="{FB9B84EF-562B-43F4-AE6F-0506586A1AC8}" destId="{14D5BB4D-F0D9-4F78-BC2A-91C15C61A831}" srcOrd="6" destOrd="0" presId="urn:microsoft.com/office/officeart/2005/8/layout/pyramid2"/>
    <dgm:cxn modelId="{53D1DCF2-2D4F-4E8C-84B3-5C206B685B44}" type="presParOf" srcId="{FB9B84EF-562B-43F4-AE6F-0506586A1AC8}" destId="{EF224CD5-B5AC-404F-B392-A8EEC149F9C5}" srcOrd="7" destOrd="0" presId="urn:microsoft.com/office/officeart/2005/8/layout/pyramid2"/>
    <dgm:cxn modelId="{02BBBF3C-E0F3-4A6F-947C-132A0F020349}" type="presParOf" srcId="{FB9B84EF-562B-43F4-AE6F-0506586A1AC8}" destId="{F069B9E3-813A-4C51-8E75-26A9ED91E727}" srcOrd="8" destOrd="0" presId="urn:microsoft.com/office/officeart/2005/8/layout/pyramid2"/>
    <dgm:cxn modelId="{E66F0B61-94C0-4678-AEBD-8D7CBA7ECF34}" type="presParOf" srcId="{FB9B84EF-562B-43F4-AE6F-0506586A1AC8}" destId="{F9EC00E8-988D-49C8-B9D6-1C98EF18A6C7}" srcOrd="9" destOrd="0" presId="urn:microsoft.com/office/officeart/2005/8/layout/pyramid2"/>
    <dgm:cxn modelId="{9B0DBE4A-AE6E-422C-82AD-B96CE6698987}" type="presParOf" srcId="{FB9B84EF-562B-43F4-AE6F-0506586A1AC8}" destId="{8056E2A2-DB6D-4CD2-B3EE-30AA4C047158}" srcOrd="10" destOrd="0" presId="urn:microsoft.com/office/officeart/2005/8/layout/pyramid2"/>
    <dgm:cxn modelId="{33EEF97D-186D-4E0E-A606-11F8BE0140F4}" type="presParOf" srcId="{FB9B84EF-562B-43F4-AE6F-0506586A1AC8}" destId="{D6557234-9F3C-49DB-9208-3C27A8461578}"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AC74A-35B9-4ECF-B4FD-91783F15DA9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IN"/>
        </a:p>
      </dgm:t>
    </dgm:pt>
    <dgm:pt modelId="{51A307EC-7DB0-4408-A444-D08D3F47B39E}">
      <dgm:prSet custT="1"/>
      <dgm:spPr/>
      <dgm:t>
        <a:bodyPr anchor="b"/>
        <a:lstStyle/>
        <a:p>
          <a:pPr algn="l"/>
          <a:r>
            <a:rPr lang="en-IN" sz="1800" b="1" dirty="0">
              <a:solidFill>
                <a:schemeClr val="bg1"/>
              </a:solidFill>
              <a:latin typeface="Cambria" panose="02040503050406030204" pitchFamily="18" charset="0"/>
              <a:ea typeface="Cambria" panose="02040503050406030204" pitchFamily="18" charset="0"/>
            </a:rPr>
            <a:t>Fastest </a:t>
          </a:r>
          <a:r>
            <a:rPr lang="en-IN" sz="1800" b="1" dirty="0" smtClean="0">
              <a:solidFill>
                <a:schemeClr val="tx1"/>
              </a:solidFill>
              <a:latin typeface="Cambria" panose="02040503050406030204" pitchFamily="18" charset="0"/>
              <a:ea typeface="Cambria" panose="02040503050406030204" pitchFamily="18" charset="0"/>
            </a:rPr>
            <a:t>Mental </a:t>
          </a:r>
          <a:r>
            <a:rPr lang="en-IN" sz="1800" b="1" dirty="0">
              <a:solidFill>
                <a:schemeClr val="tx1"/>
              </a:solidFill>
              <a:latin typeface="Cambria" panose="02040503050406030204" pitchFamily="18" charset="0"/>
              <a:ea typeface="Cambria" panose="02040503050406030204" pitchFamily="18" charset="0"/>
            </a:rPr>
            <a:t>methods of calculation in compare to conventional method</a:t>
          </a:r>
        </a:p>
      </dgm:t>
    </dgm:pt>
    <dgm:pt modelId="{44F49B24-819F-4A43-B64B-0CBFD63BB40C}" type="parTrans" cxnId="{C5546D5A-9EE9-4C46-BD0B-31865547ED05}">
      <dgm:prSet/>
      <dgm:spPr/>
      <dgm:t>
        <a:bodyPr/>
        <a:lstStyle/>
        <a:p>
          <a:endParaRPr lang="en-IN"/>
        </a:p>
      </dgm:t>
    </dgm:pt>
    <dgm:pt modelId="{D6017340-7E3C-4445-AE48-93E0A152C3E4}" type="sibTrans" cxnId="{C5546D5A-9EE9-4C46-BD0B-31865547ED05}">
      <dgm:prSet/>
      <dgm:spPr/>
      <dgm:t>
        <a:bodyPr/>
        <a:lstStyle/>
        <a:p>
          <a:endParaRPr lang="en-IN"/>
        </a:p>
      </dgm:t>
    </dgm:pt>
    <dgm:pt modelId="{91C374D8-F9B8-4451-AFAE-548FB6275B83}">
      <dgm:prSet custT="1"/>
      <dgm:spPr/>
      <dgm:t>
        <a:bodyPr anchor="t"/>
        <a:lstStyle/>
        <a:p>
          <a:pPr algn="l"/>
          <a:r>
            <a:rPr lang="en-IN" sz="1800" b="1" dirty="0">
              <a:solidFill>
                <a:schemeClr val="tx1"/>
              </a:solidFill>
              <a:latin typeface="Cambria" panose="02040503050406030204" pitchFamily="18" charset="0"/>
              <a:ea typeface="Cambria" panose="02040503050406030204" pitchFamily="18" charset="0"/>
            </a:rPr>
            <a:t>Makes it easier for kids to solve simple numeric problems such as addition, subtraction, multiplication </a:t>
          </a:r>
          <a:r>
            <a:rPr lang="en-IN" sz="1800" b="1" dirty="0">
              <a:solidFill>
                <a:schemeClr val="bg1"/>
              </a:solidFill>
              <a:latin typeface="Cambria" panose="02040503050406030204" pitchFamily="18" charset="0"/>
              <a:ea typeface="Cambria" panose="02040503050406030204" pitchFamily="18" charset="0"/>
            </a:rPr>
            <a:t>and division</a:t>
          </a:r>
        </a:p>
      </dgm:t>
    </dgm:pt>
    <dgm:pt modelId="{43E875CE-A6F7-4F2E-BDAD-A07F7906F0F5}" type="parTrans" cxnId="{8C254FF1-6731-4C2A-A899-EE7F7A2A4742}">
      <dgm:prSet/>
      <dgm:spPr/>
      <dgm:t>
        <a:bodyPr/>
        <a:lstStyle/>
        <a:p>
          <a:endParaRPr lang="en-IN"/>
        </a:p>
      </dgm:t>
    </dgm:pt>
    <dgm:pt modelId="{9BF188C8-1489-4E23-82DC-73E9FBF534F4}" type="sibTrans" cxnId="{8C254FF1-6731-4C2A-A899-EE7F7A2A4742}">
      <dgm:prSet/>
      <dgm:spPr/>
      <dgm:t>
        <a:bodyPr/>
        <a:lstStyle/>
        <a:p>
          <a:endParaRPr lang="en-IN"/>
        </a:p>
      </dgm:t>
    </dgm:pt>
    <dgm:pt modelId="{B682A4A6-36D3-4BD5-B10F-F5FDD35A5D8B}">
      <dgm:prSet custT="1"/>
      <dgm:spPr/>
      <dgm:t>
        <a:bodyPr anchor="b"/>
        <a:lstStyle/>
        <a:p>
          <a:pPr algn="l"/>
          <a:r>
            <a:rPr lang="en-IN" sz="1800" b="1" dirty="0">
              <a:solidFill>
                <a:schemeClr val="bg1"/>
              </a:solidFill>
              <a:latin typeface="Cambria" panose="02040503050406030204" pitchFamily="18" charset="0"/>
              <a:ea typeface="Cambria" panose="02040503050406030204" pitchFamily="18" charset="0"/>
            </a:rPr>
            <a:t>It can be </a:t>
          </a:r>
          <a:r>
            <a:rPr lang="en-IN" sz="1800" b="1" dirty="0" smtClean="0">
              <a:solidFill>
                <a:schemeClr val="tx1"/>
              </a:solidFill>
              <a:latin typeface="Cambria" panose="02040503050406030204" pitchFamily="18" charset="0"/>
              <a:ea typeface="Cambria" panose="02040503050406030204" pitchFamily="18" charset="0"/>
            </a:rPr>
            <a:t>Used </a:t>
          </a:r>
          <a:r>
            <a:rPr lang="en-IN" sz="1800" b="1" dirty="0">
              <a:solidFill>
                <a:schemeClr val="tx1"/>
              </a:solidFill>
              <a:latin typeface="Cambria" panose="02040503050406030204" pitchFamily="18" charset="0"/>
              <a:ea typeface="Cambria" panose="02040503050406030204" pitchFamily="18" charset="0"/>
            </a:rPr>
            <a:t>to solve complex mathematics such as algebra, trigonometry and calculus</a:t>
          </a:r>
        </a:p>
      </dgm:t>
    </dgm:pt>
    <dgm:pt modelId="{D987E23F-812F-42E5-ACCC-217029706092}" type="parTrans" cxnId="{CFA25458-49A1-4AA0-82C1-3039AE5612D1}">
      <dgm:prSet/>
      <dgm:spPr/>
      <dgm:t>
        <a:bodyPr/>
        <a:lstStyle/>
        <a:p>
          <a:endParaRPr lang="en-IN"/>
        </a:p>
      </dgm:t>
    </dgm:pt>
    <dgm:pt modelId="{2CD952C9-0A14-49CB-BC23-0744EEEA08DF}" type="sibTrans" cxnId="{CFA25458-49A1-4AA0-82C1-3039AE5612D1}">
      <dgm:prSet/>
      <dgm:spPr/>
      <dgm:t>
        <a:bodyPr/>
        <a:lstStyle/>
        <a:p>
          <a:endParaRPr lang="en-IN"/>
        </a:p>
      </dgm:t>
    </dgm:pt>
    <dgm:pt modelId="{2934AFF1-C021-45A6-BC3A-0EDD847DC4AD}">
      <dgm:prSet custT="1"/>
      <dgm:spPr/>
      <dgm:t>
        <a:bodyPr anchor="t"/>
        <a:lstStyle/>
        <a:p>
          <a:pPr algn="l"/>
          <a:r>
            <a:rPr lang="en-IN" sz="1800" b="1" dirty="0">
              <a:solidFill>
                <a:schemeClr val="tx1"/>
              </a:solidFill>
              <a:latin typeface="Cambria" panose="02040503050406030204" pitchFamily="18" charset="0"/>
              <a:ea typeface="Cambria" panose="02040503050406030204" pitchFamily="18" charset="0"/>
            </a:rPr>
            <a:t>Provides one line, mental and superfast methods along with quick cross checking systems.</a:t>
          </a:r>
        </a:p>
      </dgm:t>
    </dgm:pt>
    <dgm:pt modelId="{EBAFB7E3-3DE1-4801-B780-1BE026EE6F20}" type="parTrans" cxnId="{4279DEC9-DD93-4CC9-81EB-F30541F21AAF}">
      <dgm:prSet/>
      <dgm:spPr/>
      <dgm:t>
        <a:bodyPr/>
        <a:lstStyle/>
        <a:p>
          <a:endParaRPr lang="en-IN"/>
        </a:p>
      </dgm:t>
    </dgm:pt>
    <dgm:pt modelId="{C447929A-CB74-45CB-836B-8A4E53C72552}" type="sibTrans" cxnId="{4279DEC9-DD93-4CC9-81EB-F30541F21AAF}">
      <dgm:prSet/>
      <dgm:spPr/>
      <dgm:t>
        <a:bodyPr/>
        <a:lstStyle/>
        <a:p>
          <a:endParaRPr lang="en-IN"/>
        </a:p>
      </dgm:t>
    </dgm:pt>
    <dgm:pt modelId="{8A601DCC-8AA6-4C2B-A18A-7FAF9ED0865D}">
      <dgm:prSet custT="1"/>
      <dgm:spPr/>
      <dgm:t>
        <a:bodyPr anchor="b"/>
        <a:lstStyle/>
        <a:p>
          <a:pPr algn="l"/>
          <a:r>
            <a:rPr lang="en-IN" sz="1800" b="1" dirty="0">
              <a:solidFill>
                <a:schemeClr val="tx1"/>
              </a:solidFill>
              <a:latin typeface="Cambria" panose="02040503050406030204" pitchFamily="18" charset="0"/>
              <a:ea typeface="Cambria" panose="02040503050406030204" pitchFamily="18" charset="0"/>
            </a:rPr>
            <a:t>Increase concentration and improve confidence.</a:t>
          </a:r>
        </a:p>
      </dgm:t>
    </dgm:pt>
    <dgm:pt modelId="{D6E6AE96-B089-4F66-8C09-352DF24E420A}" type="parTrans" cxnId="{9EDE9365-6E8A-4035-9B61-7814E6D542C7}">
      <dgm:prSet/>
      <dgm:spPr/>
      <dgm:t>
        <a:bodyPr/>
        <a:lstStyle/>
        <a:p>
          <a:endParaRPr lang="en-IN"/>
        </a:p>
      </dgm:t>
    </dgm:pt>
    <dgm:pt modelId="{F8022DF5-E00C-40EC-87F1-E9D6973F0FFC}" type="sibTrans" cxnId="{9EDE9365-6E8A-4035-9B61-7814E6D542C7}">
      <dgm:prSet/>
      <dgm:spPr/>
      <dgm:t>
        <a:bodyPr/>
        <a:lstStyle/>
        <a:p>
          <a:endParaRPr lang="en-IN"/>
        </a:p>
      </dgm:t>
    </dgm:pt>
    <dgm:pt modelId="{94FF3E9C-A816-41B6-BCA3-16E232D5AF58}">
      <dgm:prSet custT="1"/>
      <dgm:spPr/>
      <dgm:t>
        <a:bodyPr anchor="t"/>
        <a:lstStyle/>
        <a:p>
          <a:pPr algn="l"/>
          <a:r>
            <a:rPr lang="en-IN" sz="1800" b="1" dirty="0">
              <a:solidFill>
                <a:schemeClr val="tx1"/>
              </a:solidFill>
              <a:latin typeface="Cambria" panose="02040503050406030204" pitchFamily="18" charset="0"/>
              <a:ea typeface="Cambria" panose="02040503050406030204" pitchFamily="18" charset="0"/>
            </a:rPr>
            <a:t>It converts a tedious subject into a playful and blissful</a:t>
          </a:r>
        </a:p>
      </dgm:t>
    </dgm:pt>
    <dgm:pt modelId="{0F4B3D9F-6FA9-4B5C-933F-6BFF8164C825}" type="parTrans" cxnId="{745143B4-AE20-42CD-8BB6-A9820E23366B}">
      <dgm:prSet/>
      <dgm:spPr/>
      <dgm:t>
        <a:bodyPr/>
        <a:lstStyle/>
        <a:p>
          <a:endParaRPr lang="en-IN"/>
        </a:p>
      </dgm:t>
    </dgm:pt>
    <dgm:pt modelId="{903341E5-886A-4309-9F70-BB02C5EB152A}" type="sibTrans" cxnId="{745143B4-AE20-42CD-8BB6-A9820E23366B}">
      <dgm:prSet/>
      <dgm:spPr/>
      <dgm:t>
        <a:bodyPr/>
        <a:lstStyle/>
        <a:p>
          <a:endParaRPr lang="en-IN"/>
        </a:p>
      </dgm:t>
    </dgm:pt>
    <dgm:pt modelId="{415F2F5C-4C61-46DE-9D0B-850C6B099EFA}" type="pres">
      <dgm:prSet presAssocID="{B77AC74A-35B9-4ECF-B4FD-91783F15DA90}" presName="Name0" presStyleCnt="0">
        <dgm:presLayoutVars>
          <dgm:dir/>
          <dgm:resizeHandles val="exact"/>
        </dgm:presLayoutVars>
      </dgm:prSet>
      <dgm:spPr/>
      <dgm:t>
        <a:bodyPr/>
        <a:lstStyle/>
        <a:p>
          <a:endParaRPr lang="en-IN"/>
        </a:p>
      </dgm:t>
    </dgm:pt>
    <dgm:pt modelId="{BB82DF2B-6D78-4049-AEEC-75B10C80220B}" type="pres">
      <dgm:prSet presAssocID="{B77AC74A-35B9-4ECF-B4FD-91783F15DA90}" presName="arrow" presStyleLbl="bgShp" presStyleIdx="0" presStyleCnt="1"/>
      <dgm:spPr/>
    </dgm:pt>
    <dgm:pt modelId="{ACCC60B0-83B8-442F-9907-14002F89F59D}" type="pres">
      <dgm:prSet presAssocID="{B77AC74A-35B9-4ECF-B4FD-91783F15DA90}" presName="points" presStyleCnt="0"/>
      <dgm:spPr/>
    </dgm:pt>
    <dgm:pt modelId="{751AA65F-E087-4DE9-B6DE-D9FF3FE04086}" type="pres">
      <dgm:prSet presAssocID="{51A307EC-7DB0-4408-A444-D08D3F47B39E}" presName="compositeA" presStyleCnt="0"/>
      <dgm:spPr/>
    </dgm:pt>
    <dgm:pt modelId="{C44B89F6-53E2-44C5-8EAC-18B6EF451E78}" type="pres">
      <dgm:prSet presAssocID="{51A307EC-7DB0-4408-A444-D08D3F47B39E}" presName="textA" presStyleLbl="revTx" presStyleIdx="0" presStyleCnt="6" custScaleX="219213">
        <dgm:presLayoutVars>
          <dgm:bulletEnabled val="1"/>
        </dgm:presLayoutVars>
      </dgm:prSet>
      <dgm:spPr/>
      <dgm:t>
        <a:bodyPr/>
        <a:lstStyle/>
        <a:p>
          <a:endParaRPr lang="en-IN"/>
        </a:p>
      </dgm:t>
    </dgm:pt>
    <dgm:pt modelId="{9E677ED7-5FF5-481E-A537-2EA3E8B1BB1E}" type="pres">
      <dgm:prSet presAssocID="{51A307EC-7DB0-4408-A444-D08D3F47B39E}" presName="circleA" presStyleLbl="node1" presStyleIdx="0" presStyleCnt="6"/>
      <dgm:spPr>
        <a:solidFill>
          <a:schemeClr val="tx1">
            <a:lumMod val="65000"/>
            <a:lumOff val="35000"/>
          </a:schemeClr>
        </a:solidFill>
      </dgm:spPr>
    </dgm:pt>
    <dgm:pt modelId="{934AFC84-D832-474B-A9A5-1137813CA556}" type="pres">
      <dgm:prSet presAssocID="{51A307EC-7DB0-4408-A444-D08D3F47B39E}" presName="spaceA" presStyleCnt="0"/>
      <dgm:spPr/>
    </dgm:pt>
    <dgm:pt modelId="{B19A208F-EC49-4664-9EC9-A451C75030A9}" type="pres">
      <dgm:prSet presAssocID="{D6017340-7E3C-4445-AE48-93E0A152C3E4}" presName="space" presStyleCnt="0"/>
      <dgm:spPr/>
    </dgm:pt>
    <dgm:pt modelId="{877E0009-8BA9-4A60-88BE-EF84D7F595AA}" type="pres">
      <dgm:prSet presAssocID="{91C374D8-F9B8-4451-AFAE-548FB6275B83}" presName="compositeB" presStyleCnt="0"/>
      <dgm:spPr/>
    </dgm:pt>
    <dgm:pt modelId="{C1074139-6DC7-4524-AF5E-DA92941D1D97}" type="pres">
      <dgm:prSet presAssocID="{91C374D8-F9B8-4451-AFAE-548FB6275B83}" presName="textB" presStyleLbl="revTx" presStyleIdx="1" presStyleCnt="6" custScaleX="274198">
        <dgm:presLayoutVars>
          <dgm:bulletEnabled val="1"/>
        </dgm:presLayoutVars>
      </dgm:prSet>
      <dgm:spPr/>
      <dgm:t>
        <a:bodyPr/>
        <a:lstStyle/>
        <a:p>
          <a:endParaRPr lang="en-IN"/>
        </a:p>
      </dgm:t>
    </dgm:pt>
    <dgm:pt modelId="{6BB59E16-EDDE-41AC-B0C9-E92AA516994F}" type="pres">
      <dgm:prSet presAssocID="{91C374D8-F9B8-4451-AFAE-548FB6275B83}" presName="circleB" presStyleLbl="node1" presStyleIdx="1" presStyleCnt="6"/>
      <dgm:spPr>
        <a:solidFill>
          <a:schemeClr val="accent2"/>
        </a:solidFill>
      </dgm:spPr>
    </dgm:pt>
    <dgm:pt modelId="{5C7B5A40-E58C-4048-92E5-E778161B381E}" type="pres">
      <dgm:prSet presAssocID="{91C374D8-F9B8-4451-AFAE-548FB6275B83}" presName="spaceB" presStyleCnt="0"/>
      <dgm:spPr/>
    </dgm:pt>
    <dgm:pt modelId="{6BA46AED-204B-4D07-8232-DB06DB1BF144}" type="pres">
      <dgm:prSet presAssocID="{9BF188C8-1489-4E23-82DC-73E9FBF534F4}" presName="space" presStyleCnt="0"/>
      <dgm:spPr/>
    </dgm:pt>
    <dgm:pt modelId="{2B455FF5-3E11-4DDF-AE17-003E9E0DB90B}" type="pres">
      <dgm:prSet presAssocID="{B682A4A6-36D3-4BD5-B10F-F5FDD35A5D8B}" presName="compositeA" presStyleCnt="0"/>
      <dgm:spPr/>
    </dgm:pt>
    <dgm:pt modelId="{0EFD3E35-4DF2-4F2F-AFC6-FE524CC13ADB}" type="pres">
      <dgm:prSet presAssocID="{B682A4A6-36D3-4BD5-B10F-F5FDD35A5D8B}" presName="textA" presStyleLbl="revTx" presStyleIdx="2" presStyleCnt="6" custScaleX="251600">
        <dgm:presLayoutVars>
          <dgm:bulletEnabled val="1"/>
        </dgm:presLayoutVars>
      </dgm:prSet>
      <dgm:spPr/>
      <dgm:t>
        <a:bodyPr/>
        <a:lstStyle/>
        <a:p>
          <a:endParaRPr lang="en-IN"/>
        </a:p>
      </dgm:t>
    </dgm:pt>
    <dgm:pt modelId="{78C5134D-6F80-47B7-B90A-802AD5D0B36F}" type="pres">
      <dgm:prSet presAssocID="{B682A4A6-36D3-4BD5-B10F-F5FDD35A5D8B}" presName="circleA" presStyleLbl="node1" presStyleIdx="2" presStyleCnt="6"/>
      <dgm:spPr>
        <a:solidFill>
          <a:schemeClr val="tx1">
            <a:lumMod val="65000"/>
            <a:lumOff val="35000"/>
          </a:schemeClr>
        </a:solidFill>
      </dgm:spPr>
    </dgm:pt>
    <dgm:pt modelId="{89643500-ECDA-4DDC-93E9-D2176C623424}" type="pres">
      <dgm:prSet presAssocID="{B682A4A6-36D3-4BD5-B10F-F5FDD35A5D8B}" presName="spaceA" presStyleCnt="0"/>
      <dgm:spPr/>
    </dgm:pt>
    <dgm:pt modelId="{62A5FF23-300A-4325-9E88-DB82BBD29C51}" type="pres">
      <dgm:prSet presAssocID="{2CD952C9-0A14-49CB-BC23-0744EEEA08DF}" presName="space" presStyleCnt="0"/>
      <dgm:spPr/>
    </dgm:pt>
    <dgm:pt modelId="{4ECAB004-E1B1-419D-A5E2-A052FC55CCE9}" type="pres">
      <dgm:prSet presAssocID="{2934AFF1-C021-45A6-BC3A-0EDD847DC4AD}" presName="compositeB" presStyleCnt="0"/>
      <dgm:spPr/>
    </dgm:pt>
    <dgm:pt modelId="{45A4FCF1-35F8-4B0C-A3DC-643B4746CC2C}" type="pres">
      <dgm:prSet presAssocID="{2934AFF1-C021-45A6-BC3A-0EDD847DC4AD}" presName="textB" presStyleLbl="revTx" presStyleIdx="3" presStyleCnt="6" custScaleX="288468">
        <dgm:presLayoutVars>
          <dgm:bulletEnabled val="1"/>
        </dgm:presLayoutVars>
      </dgm:prSet>
      <dgm:spPr/>
      <dgm:t>
        <a:bodyPr/>
        <a:lstStyle/>
        <a:p>
          <a:endParaRPr lang="en-IN"/>
        </a:p>
      </dgm:t>
    </dgm:pt>
    <dgm:pt modelId="{F5874B6F-455A-4EB9-A561-89405B605FDB}" type="pres">
      <dgm:prSet presAssocID="{2934AFF1-C021-45A6-BC3A-0EDD847DC4AD}" presName="circleB" presStyleLbl="node1" presStyleIdx="3" presStyleCnt="6"/>
      <dgm:spPr>
        <a:solidFill>
          <a:schemeClr val="accent2"/>
        </a:solidFill>
      </dgm:spPr>
    </dgm:pt>
    <dgm:pt modelId="{E6F8A7BB-93C5-40E0-A57F-785950FA9CD0}" type="pres">
      <dgm:prSet presAssocID="{2934AFF1-C021-45A6-BC3A-0EDD847DC4AD}" presName="spaceB" presStyleCnt="0"/>
      <dgm:spPr/>
    </dgm:pt>
    <dgm:pt modelId="{FB320EE9-498C-41EF-B37A-8A198F519D01}" type="pres">
      <dgm:prSet presAssocID="{C447929A-CB74-45CB-836B-8A4E53C72552}" presName="space" presStyleCnt="0"/>
      <dgm:spPr/>
    </dgm:pt>
    <dgm:pt modelId="{0675E2F5-B6A4-4F22-A461-C59FD2F018B9}" type="pres">
      <dgm:prSet presAssocID="{8A601DCC-8AA6-4C2B-A18A-7FAF9ED0865D}" presName="compositeA" presStyleCnt="0"/>
      <dgm:spPr/>
    </dgm:pt>
    <dgm:pt modelId="{E0A77E94-1CA2-4009-9459-BBA83A4D4A9E}" type="pres">
      <dgm:prSet presAssocID="{8A601DCC-8AA6-4C2B-A18A-7FAF9ED0865D}" presName="textA" presStyleLbl="revTx" presStyleIdx="4" presStyleCnt="6" custScaleX="206739">
        <dgm:presLayoutVars>
          <dgm:bulletEnabled val="1"/>
        </dgm:presLayoutVars>
      </dgm:prSet>
      <dgm:spPr/>
      <dgm:t>
        <a:bodyPr/>
        <a:lstStyle/>
        <a:p>
          <a:endParaRPr lang="en-IN"/>
        </a:p>
      </dgm:t>
    </dgm:pt>
    <dgm:pt modelId="{42FE5762-8A4A-4FA2-918B-0B852F62DBDB}" type="pres">
      <dgm:prSet presAssocID="{8A601DCC-8AA6-4C2B-A18A-7FAF9ED0865D}" presName="circleA" presStyleLbl="node1" presStyleIdx="4" presStyleCnt="6"/>
      <dgm:spPr>
        <a:solidFill>
          <a:schemeClr val="tx1">
            <a:lumMod val="65000"/>
            <a:lumOff val="35000"/>
          </a:schemeClr>
        </a:solidFill>
      </dgm:spPr>
    </dgm:pt>
    <dgm:pt modelId="{013A8155-B3AF-4FA9-9CB3-8C2060776C34}" type="pres">
      <dgm:prSet presAssocID="{8A601DCC-8AA6-4C2B-A18A-7FAF9ED0865D}" presName="spaceA" presStyleCnt="0"/>
      <dgm:spPr/>
    </dgm:pt>
    <dgm:pt modelId="{0FC7EF38-BC13-4CF0-A6A5-F5CD057CF246}" type="pres">
      <dgm:prSet presAssocID="{F8022DF5-E00C-40EC-87F1-E9D6973F0FFC}" presName="space" presStyleCnt="0"/>
      <dgm:spPr/>
    </dgm:pt>
    <dgm:pt modelId="{7F812E72-20F8-4ECB-9467-1C1C99BDCA00}" type="pres">
      <dgm:prSet presAssocID="{94FF3E9C-A816-41B6-BCA3-16E232D5AF58}" presName="compositeB" presStyleCnt="0"/>
      <dgm:spPr/>
    </dgm:pt>
    <dgm:pt modelId="{28B931E4-D935-4C81-97B4-8940DEDFEEE2}" type="pres">
      <dgm:prSet presAssocID="{94FF3E9C-A816-41B6-BCA3-16E232D5AF58}" presName="textB" presStyleLbl="revTx" presStyleIdx="5" presStyleCnt="6" custScaleX="213082">
        <dgm:presLayoutVars>
          <dgm:bulletEnabled val="1"/>
        </dgm:presLayoutVars>
      </dgm:prSet>
      <dgm:spPr/>
      <dgm:t>
        <a:bodyPr/>
        <a:lstStyle/>
        <a:p>
          <a:endParaRPr lang="en-IN"/>
        </a:p>
      </dgm:t>
    </dgm:pt>
    <dgm:pt modelId="{2FA117EC-3B34-4B04-8741-3CACE2803232}" type="pres">
      <dgm:prSet presAssocID="{94FF3E9C-A816-41B6-BCA3-16E232D5AF58}" presName="circleB" presStyleLbl="node1" presStyleIdx="5" presStyleCnt="6"/>
      <dgm:spPr>
        <a:solidFill>
          <a:schemeClr val="accent2"/>
        </a:solidFill>
      </dgm:spPr>
    </dgm:pt>
    <dgm:pt modelId="{F07943A3-AD72-4CBF-A923-AF44054B0421}" type="pres">
      <dgm:prSet presAssocID="{94FF3E9C-A816-41B6-BCA3-16E232D5AF58}" presName="spaceB" presStyleCnt="0"/>
      <dgm:spPr/>
    </dgm:pt>
  </dgm:ptLst>
  <dgm:cxnLst>
    <dgm:cxn modelId="{DB75429B-2636-4DC8-A861-60CFBD76570D}" type="presOf" srcId="{2934AFF1-C021-45A6-BC3A-0EDD847DC4AD}" destId="{45A4FCF1-35F8-4B0C-A3DC-643B4746CC2C}" srcOrd="0" destOrd="0" presId="urn:microsoft.com/office/officeart/2005/8/layout/hProcess11"/>
    <dgm:cxn modelId="{CFA25458-49A1-4AA0-82C1-3039AE5612D1}" srcId="{B77AC74A-35B9-4ECF-B4FD-91783F15DA90}" destId="{B682A4A6-36D3-4BD5-B10F-F5FDD35A5D8B}" srcOrd="2" destOrd="0" parTransId="{D987E23F-812F-42E5-ACCC-217029706092}" sibTransId="{2CD952C9-0A14-49CB-BC23-0744EEEA08DF}"/>
    <dgm:cxn modelId="{18625A87-57A4-4910-98E5-CFD3E3678116}" type="presOf" srcId="{91C374D8-F9B8-4451-AFAE-548FB6275B83}" destId="{C1074139-6DC7-4524-AF5E-DA92941D1D97}" srcOrd="0" destOrd="0" presId="urn:microsoft.com/office/officeart/2005/8/layout/hProcess11"/>
    <dgm:cxn modelId="{8C254FF1-6731-4C2A-A899-EE7F7A2A4742}" srcId="{B77AC74A-35B9-4ECF-B4FD-91783F15DA90}" destId="{91C374D8-F9B8-4451-AFAE-548FB6275B83}" srcOrd="1" destOrd="0" parTransId="{43E875CE-A6F7-4F2E-BDAD-A07F7906F0F5}" sibTransId="{9BF188C8-1489-4E23-82DC-73E9FBF534F4}"/>
    <dgm:cxn modelId="{745143B4-AE20-42CD-8BB6-A9820E23366B}" srcId="{B77AC74A-35B9-4ECF-B4FD-91783F15DA90}" destId="{94FF3E9C-A816-41B6-BCA3-16E232D5AF58}" srcOrd="5" destOrd="0" parTransId="{0F4B3D9F-6FA9-4B5C-933F-6BFF8164C825}" sibTransId="{903341E5-886A-4309-9F70-BB02C5EB152A}"/>
    <dgm:cxn modelId="{4279DEC9-DD93-4CC9-81EB-F30541F21AAF}" srcId="{B77AC74A-35B9-4ECF-B4FD-91783F15DA90}" destId="{2934AFF1-C021-45A6-BC3A-0EDD847DC4AD}" srcOrd="3" destOrd="0" parTransId="{EBAFB7E3-3DE1-4801-B780-1BE026EE6F20}" sibTransId="{C447929A-CB74-45CB-836B-8A4E53C72552}"/>
    <dgm:cxn modelId="{291C3BDA-0F09-465D-BF3F-3B8FF42CDC6F}" type="presOf" srcId="{8A601DCC-8AA6-4C2B-A18A-7FAF9ED0865D}" destId="{E0A77E94-1CA2-4009-9459-BBA83A4D4A9E}" srcOrd="0" destOrd="0" presId="urn:microsoft.com/office/officeart/2005/8/layout/hProcess11"/>
    <dgm:cxn modelId="{4E005324-4A87-4A4F-9EEE-F2996109ECEF}" type="presOf" srcId="{51A307EC-7DB0-4408-A444-D08D3F47B39E}" destId="{C44B89F6-53E2-44C5-8EAC-18B6EF451E78}" srcOrd="0" destOrd="0" presId="urn:microsoft.com/office/officeart/2005/8/layout/hProcess11"/>
    <dgm:cxn modelId="{34F1E8AF-4F98-40E0-BFF3-5990A8A036D7}" type="presOf" srcId="{B77AC74A-35B9-4ECF-B4FD-91783F15DA90}" destId="{415F2F5C-4C61-46DE-9D0B-850C6B099EFA}" srcOrd="0" destOrd="0" presId="urn:microsoft.com/office/officeart/2005/8/layout/hProcess11"/>
    <dgm:cxn modelId="{D7C83408-5440-4652-91DF-FA37A871937B}" type="presOf" srcId="{B682A4A6-36D3-4BD5-B10F-F5FDD35A5D8B}" destId="{0EFD3E35-4DF2-4F2F-AFC6-FE524CC13ADB}" srcOrd="0" destOrd="0" presId="urn:microsoft.com/office/officeart/2005/8/layout/hProcess11"/>
    <dgm:cxn modelId="{C5546D5A-9EE9-4C46-BD0B-31865547ED05}" srcId="{B77AC74A-35B9-4ECF-B4FD-91783F15DA90}" destId="{51A307EC-7DB0-4408-A444-D08D3F47B39E}" srcOrd="0" destOrd="0" parTransId="{44F49B24-819F-4A43-B64B-0CBFD63BB40C}" sibTransId="{D6017340-7E3C-4445-AE48-93E0A152C3E4}"/>
    <dgm:cxn modelId="{9EDE9365-6E8A-4035-9B61-7814E6D542C7}" srcId="{B77AC74A-35B9-4ECF-B4FD-91783F15DA90}" destId="{8A601DCC-8AA6-4C2B-A18A-7FAF9ED0865D}" srcOrd="4" destOrd="0" parTransId="{D6E6AE96-B089-4F66-8C09-352DF24E420A}" sibTransId="{F8022DF5-E00C-40EC-87F1-E9D6973F0FFC}"/>
    <dgm:cxn modelId="{96A86DE9-EF01-423C-9CE8-60A22052A586}" type="presOf" srcId="{94FF3E9C-A816-41B6-BCA3-16E232D5AF58}" destId="{28B931E4-D935-4C81-97B4-8940DEDFEEE2}" srcOrd="0" destOrd="0" presId="urn:microsoft.com/office/officeart/2005/8/layout/hProcess11"/>
    <dgm:cxn modelId="{531F72B1-A171-4418-AE36-AC6146CED3FC}" type="presParOf" srcId="{415F2F5C-4C61-46DE-9D0B-850C6B099EFA}" destId="{BB82DF2B-6D78-4049-AEEC-75B10C80220B}" srcOrd="0" destOrd="0" presId="urn:microsoft.com/office/officeart/2005/8/layout/hProcess11"/>
    <dgm:cxn modelId="{5064E5E9-7EF2-441E-B0BE-855C121AD863}" type="presParOf" srcId="{415F2F5C-4C61-46DE-9D0B-850C6B099EFA}" destId="{ACCC60B0-83B8-442F-9907-14002F89F59D}" srcOrd="1" destOrd="0" presId="urn:microsoft.com/office/officeart/2005/8/layout/hProcess11"/>
    <dgm:cxn modelId="{ED868404-C456-4489-8FFB-606229EA2322}" type="presParOf" srcId="{ACCC60B0-83B8-442F-9907-14002F89F59D}" destId="{751AA65F-E087-4DE9-B6DE-D9FF3FE04086}" srcOrd="0" destOrd="0" presId="urn:microsoft.com/office/officeart/2005/8/layout/hProcess11"/>
    <dgm:cxn modelId="{542C1A1B-81AF-4335-ABAD-8EC93F4519D3}" type="presParOf" srcId="{751AA65F-E087-4DE9-B6DE-D9FF3FE04086}" destId="{C44B89F6-53E2-44C5-8EAC-18B6EF451E78}" srcOrd="0" destOrd="0" presId="urn:microsoft.com/office/officeart/2005/8/layout/hProcess11"/>
    <dgm:cxn modelId="{0AB0FD0D-D35A-41AC-9042-2584432E6142}" type="presParOf" srcId="{751AA65F-E087-4DE9-B6DE-D9FF3FE04086}" destId="{9E677ED7-5FF5-481E-A537-2EA3E8B1BB1E}" srcOrd="1" destOrd="0" presId="urn:microsoft.com/office/officeart/2005/8/layout/hProcess11"/>
    <dgm:cxn modelId="{2B408768-DA50-4AEF-8718-65BB5D761D66}" type="presParOf" srcId="{751AA65F-E087-4DE9-B6DE-D9FF3FE04086}" destId="{934AFC84-D832-474B-A9A5-1137813CA556}" srcOrd="2" destOrd="0" presId="urn:microsoft.com/office/officeart/2005/8/layout/hProcess11"/>
    <dgm:cxn modelId="{E0B03911-2021-4FAD-8263-8ADCC9B0A1FD}" type="presParOf" srcId="{ACCC60B0-83B8-442F-9907-14002F89F59D}" destId="{B19A208F-EC49-4664-9EC9-A451C75030A9}" srcOrd="1" destOrd="0" presId="urn:microsoft.com/office/officeart/2005/8/layout/hProcess11"/>
    <dgm:cxn modelId="{28B1DFDD-A537-47C1-B43D-D244321464D2}" type="presParOf" srcId="{ACCC60B0-83B8-442F-9907-14002F89F59D}" destId="{877E0009-8BA9-4A60-88BE-EF84D7F595AA}" srcOrd="2" destOrd="0" presId="urn:microsoft.com/office/officeart/2005/8/layout/hProcess11"/>
    <dgm:cxn modelId="{65CB59A9-B298-4C0B-B8A0-59E653CEBF27}" type="presParOf" srcId="{877E0009-8BA9-4A60-88BE-EF84D7F595AA}" destId="{C1074139-6DC7-4524-AF5E-DA92941D1D97}" srcOrd="0" destOrd="0" presId="urn:microsoft.com/office/officeart/2005/8/layout/hProcess11"/>
    <dgm:cxn modelId="{E2210E4C-647E-4803-AA14-ED60091BBE80}" type="presParOf" srcId="{877E0009-8BA9-4A60-88BE-EF84D7F595AA}" destId="{6BB59E16-EDDE-41AC-B0C9-E92AA516994F}" srcOrd="1" destOrd="0" presId="urn:microsoft.com/office/officeart/2005/8/layout/hProcess11"/>
    <dgm:cxn modelId="{14E19471-4F83-4F13-8C55-141D2572BC5B}" type="presParOf" srcId="{877E0009-8BA9-4A60-88BE-EF84D7F595AA}" destId="{5C7B5A40-E58C-4048-92E5-E778161B381E}" srcOrd="2" destOrd="0" presId="urn:microsoft.com/office/officeart/2005/8/layout/hProcess11"/>
    <dgm:cxn modelId="{FA3F667D-51CA-47C7-B063-8609A511C2E6}" type="presParOf" srcId="{ACCC60B0-83B8-442F-9907-14002F89F59D}" destId="{6BA46AED-204B-4D07-8232-DB06DB1BF144}" srcOrd="3" destOrd="0" presId="urn:microsoft.com/office/officeart/2005/8/layout/hProcess11"/>
    <dgm:cxn modelId="{F60A4DDB-3265-4689-B815-DB7E83960470}" type="presParOf" srcId="{ACCC60B0-83B8-442F-9907-14002F89F59D}" destId="{2B455FF5-3E11-4DDF-AE17-003E9E0DB90B}" srcOrd="4" destOrd="0" presId="urn:microsoft.com/office/officeart/2005/8/layout/hProcess11"/>
    <dgm:cxn modelId="{15F07664-99D2-4A9B-B7D1-2B41129A21DD}" type="presParOf" srcId="{2B455FF5-3E11-4DDF-AE17-003E9E0DB90B}" destId="{0EFD3E35-4DF2-4F2F-AFC6-FE524CC13ADB}" srcOrd="0" destOrd="0" presId="urn:microsoft.com/office/officeart/2005/8/layout/hProcess11"/>
    <dgm:cxn modelId="{F7C0EE08-04B5-4B63-B2F4-CB78886C2953}" type="presParOf" srcId="{2B455FF5-3E11-4DDF-AE17-003E9E0DB90B}" destId="{78C5134D-6F80-47B7-B90A-802AD5D0B36F}" srcOrd="1" destOrd="0" presId="urn:microsoft.com/office/officeart/2005/8/layout/hProcess11"/>
    <dgm:cxn modelId="{D4E8AA94-8A1C-469F-875D-7669CEE49E5D}" type="presParOf" srcId="{2B455FF5-3E11-4DDF-AE17-003E9E0DB90B}" destId="{89643500-ECDA-4DDC-93E9-D2176C623424}" srcOrd="2" destOrd="0" presId="urn:microsoft.com/office/officeart/2005/8/layout/hProcess11"/>
    <dgm:cxn modelId="{C9E664BC-F0F7-4861-8DF5-4B244BB3B43C}" type="presParOf" srcId="{ACCC60B0-83B8-442F-9907-14002F89F59D}" destId="{62A5FF23-300A-4325-9E88-DB82BBD29C51}" srcOrd="5" destOrd="0" presId="urn:microsoft.com/office/officeart/2005/8/layout/hProcess11"/>
    <dgm:cxn modelId="{7FB28B2C-A545-4C82-B68F-4750A8D4E155}" type="presParOf" srcId="{ACCC60B0-83B8-442F-9907-14002F89F59D}" destId="{4ECAB004-E1B1-419D-A5E2-A052FC55CCE9}" srcOrd="6" destOrd="0" presId="urn:microsoft.com/office/officeart/2005/8/layout/hProcess11"/>
    <dgm:cxn modelId="{BBD174BF-8968-4E00-9B71-CC31F74C095F}" type="presParOf" srcId="{4ECAB004-E1B1-419D-A5E2-A052FC55CCE9}" destId="{45A4FCF1-35F8-4B0C-A3DC-643B4746CC2C}" srcOrd="0" destOrd="0" presId="urn:microsoft.com/office/officeart/2005/8/layout/hProcess11"/>
    <dgm:cxn modelId="{C21D5165-E9F3-4A76-902F-43607EAF7BD5}" type="presParOf" srcId="{4ECAB004-E1B1-419D-A5E2-A052FC55CCE9}" destId="{F5874B6F-455A-4EB9-A561-89405B605FDB}" srcOrd="1" destOrd="0" presId="urn:microsoft.com/office/officeart/2005/8/layout/hProcess11"/>
    <dgm:cxn modelId="{585679DA-8E94-4D91-B85E-745A314F82CE}" type="presParOf" srcId="{4ECAB004-E1B1-419D-A5E2-A052FC55CCE9}" destId="{E6F8A7BB-93C5-40E0-A57F-785950FA9CD0}" srcOrd="2" destOrd="0" presId="urn:microsoft.com/office/officeart/2005/8/layout/hProcess11"/>
    <dgm:cxn modelId="{F46A94B7-DBFB-4073-84CC-E8887CE87547}" type="presParOf" srcId="{ACCC60B0-83B8-442F-9907-14002F89F59D}" destId="{FB320EE9-498C-41EF-B37A-8A198F519D01}" srcOrd="7" destOrd="0" presId="urn:microsoft.com/office/officeart/2005/8/layout/hProcess11"/>
    <dgm:cxn modelId="{D070EEC7-1071-4B4D-A376-59637A25763C}" type="presParOf" srcId="{ACCC60B0-83B8-442F-9907-14002F89F59D}" destId="{0675E2F5-B6A4-4F22-A461-C59FD2F018B9}" srcOrd="8" destOrd="0" presId="urn:microsoft.com/office/officeart/2005/8/layout/hProcess11"/>
    <dgm:cxn modelId="{555D9664-9846-4E5D-BA83-C62C7687040D}" type="presParOf" srcId="{0675E2F5-B6A4-4F22-A461-C59FD2F018B9}" destId="{E0A77E94-1CA2-4009-9459-BBA83A4D4A9E}" srcOrd="0" destOrd="0" presId="urn:microsoft.com/office/officeart/2005/8/layout/hProcess11"/>
    <dgm:cxn modelId="{7AD06570-2B69-4A07-95A8-D254E44776E3}" type="presParOf" srcId="{0675E2F5-B6A4-4F22-A461-C59FD2F018B9}" destId="{42FE5762-8A4A-4FA2-918B-0B852F62DBDB}" srcOrd="1" destOrd="0" presId="urn:microsoft.com/office/officeart/2005/8/layout/hProcess11"/>
    <dgm:cxn modelId="{0435EB71-5A64-4498-8E81-0BA1E132F3F5}" type="presParOf" srcId="{0675E2F5-B6A4-4F22-A461-C59FD2F018B9}" destId="{013A8155-B3AF-4FA9-9CB3-8C2060776C34}" srcOrd="2" destOrd="0" presId="urn:microsoft.com/office/officeart/2005/8/layout/hProcess11"/>
    <dgm:cxn modelId="{A3C715C5-3D24-4F45-8351-A316E08742F8}" type="presParOf" srcId="{ACCC60B0-83B8-442F-9907-14002F89F59D}" destId="{0FC7EF38-BC13-4CF0-A6A5-F5CD057CF246}" srcOrd="9" destOrd="0" presId="urn:microsoft.com/office/officeart/2005/8/layout/hProcess11"/>
    <dgm:cxn modelId="{717EE737-F772-4625-82BE-7F8FDCA1F348}" type="presParOf" srcId="{ACCC60B0-83B8-442F-9907-14002F89F59D}" destId="{7F812E72-20F8-4ECB-9467-1C1C99BDCA00}" srcOrd="10" destOrd="0" presId="urn:microsoft.com/office/officeart/2005/8/layout/hProcess11"/>
    <dgm:cxn modelId="{BCA54CD1-FA21-443C-BF87-D9C3365231A2}" type="presParOf" srcId="{7F812E72-20F8-4ECB-9467-1C1C99BDCA00}" destId="{28B931E4-D935-4C81-97B4-8940DEDFEEE2}" srcOrd="0" destOrd="0" presId="urn:microsoft.com/office/officeart/2005/8/layout/hProcess11"/>
    <dgm:cxn modelId="{C8C34906-ABD6-4C6E-B0D9-A1C6369BB83E}" type="presParOf" srcId="{7F812E72-20F8-4ECB-9467-1C1C99BDCA00}" destId="{2FA117EC-3B34-4B04-8741-3CACE2803232}" srcOrd="1" destOrd="0" presId="urn:microsoft.com/office/officeart/2005/8/layout/hProcess11"/>
    <dgm:cxn modelId="{1A737300-55A0-49A8-8391-8B7E2C32D978}" type="presParOf" srcId="{7F812E72-20F8-4ECB-9467-1C1C99BDCA00}" destId="{F07943A3-AD72-4CBF-A923-AF44054B042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7AC74A-35B9-4ECF-B4FD-91783F15DA9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IN"/>
        </a:p>
      </dgm:t>
    </dgm:pt>
    <dgm:pt modelId="{31B4E0D1-3A98-4124-A2D0-DA20107DB643}">
      <dgm:prSet/>
      <dgm:spPr/>
      <dgm:t>
        <a:bodyPr/>
        <a:lstStyle/>
        <a:p>
          <a:pPr algn="l"/>
          <a:r>
            <a:rPr lang="en-IN" b="1" dirty="0">
              <a:latin typeface="Cambria" panose="02040503050406030204" pitchFamily="18" charset="0"/>
              <a:ea typeface="Cambria" panose="02040503050406030204" pitchFamily="18" charset="0"/>
            </a:rPr>
            <a:t>Students learns with fun</a:t>
          </a:r>
        </a:p>
      </dgm:t>
    </dgm:pt>
    <dgm:pt modelId="{10F4D96A-9FF9-46A1-A616-DE2EC3FBA873}" type="parTrans" cxnId="{DB97A353-A962-400E-8593-E7BE14608483}">
      <dgm:prSet/>
      <dgm:spPr/>
      <dgm:t>
        <a:bodyPr/>
        <a:lstStyle/>
        <a:p>
          <a:endParaRPr lang="en-IN"/>
        </a:p>
      </dgm:t>
    </dgm:pt>
    <dgm:pt modelId="{677F9367-6700-4407-8CF2-8380C7873398}" type="sibTrans" cxnId="{DB97A353-A962-400E-8593-E7BE14608483}">
      <dgm:prSet/>
      <dgm:spPr/>
      <dgm:t>
        <a:bodyPr/>
        <a:lstStyle/>
        <a:p>
          <a:endParaRPr lang="en-IN"/>
        </a:p>
      </dgm:t>
    </dgm:pt>
    <dgm:pt modelId="{57AD7519-13D4-4B6C-AEB5-1D9752EF4791}">
      <dgm:prSet/>
      <dgm:spPr/>
      <dgm:t>
        <a:bodyPr/>
        <a:lstStyle/>
        <a:p>
          <a:pPr algn="l"/>
          <a:r>
            <a:rPr lang="en-IN" b="1" dirty="0">
              <a:latin typeface="Cambria" panose="02040503050406030204" pitchFamily="18" charset="0"/>
              <a:ea typeface="Cambria" panose="02040503050406030204" pitchFamily="18" charset="0"/>
            </a:rPr>
            <a:t>Develops problem solving skills</a:t>
          </a:r>
        </a:p>
      </dgm:t>
    </dgm:pt>
    <dgm:pt modelId="{FE88EAA2-6C9E-4086-A116-0A553CE2BA62}" type="parTrans" cxnId="{03E83DFA-8CE2-42EB-9A6C-4BA7EB1C138C}">
      <dgm:prSet/>
      <dgm:spPr/>
      <dgm:t>
        <a:bodyPr/>
        <a:lstStyle/>
        <a:p>
          <a:endParaRPr lang="en-IN"/>
        </a:p>
      </dgm:t>
    </dgm:pt>
    <dgm:pt modelId="{2F27590E-DA4C-4E22-B4E6-503B55C74BC5}" type="sibTrans" cxnId="{03E83DFA-8CE2-42EB-9A6C-4BA7EB1C138C}">
      <dgm:prSet/>
      <dgm:spPr/>
      <dgm:t>
        <a:bodyPr/>
        <a:lstStyle/>
        <a:p>
          <a:endParaRPr lang="en-IN"/>
        </a:p>
      </dgm:t>
    </dgm:pt>
    <dgm:pt modelId="{D8158F13-D809-45BD-A07E-2EC8350C70CF}">
      <dgm:prSet/>
      <dgm:spPr/>
      <dgm:t>
        <a:bodyPr/>
        <a:lstStyle/>
        <a:p>
          <a:pPr algn="l"/>
          <a:r>
            <a:rPr lang="en-IN" b="1" dirty="0">
              <a:latin typeface="Cambria" panose="02040503050406030204" pitchFamily="18" charset="0"/>
              <a:ea typeface="Cambria" panose="02040503050406030204" pitchFamily="18" charset="0"/>
            </a:rPr>
            <a:t>Helps in logical thinking</a:t>
          </a:r>
        </a:p>
      </dgm:t>
    </dgm:pt>
    <dgm:pt modelId="{60D6737E-4401-485C-983D-8268AF083EE5}" type="parTrans" cxnId="{FEC47D88-DD96-48CF-B3A4-43ED12E0F571}">
      <dgm:prSet/>
      <dgm:spPr/>
      <dgm:t>
        <a:bodyPr/>
        <a:lstStyle/>
        <a:p>
          <a:endParaRPr lang="en-IN"/>
        </a:p>
      </dgm:t>
    </dgm:pt>
    <dgm:pt modelId="{0B64A967-8239-4C27-BB2F-332AABFAAE82}" type="sibTrans" cxnId="{FEC47D88-DD96-48CF-B3A4-43ED12E0F571}">
      <dgm:prSet/>
      <dgm:spPr/>
      <dgm:t>
        <a:bodyPr/>
        <a:lstStyle/>
        <a:p>
          <a:endParaRPr lang="en-IN"/>
        </a:p>
      </dgm:t>
    </dgm:pt>
    <dgm:pt modelId="{87DEE53C-5591-4D93-92D3-830355639F7F}">
      <dgm:prSet/>
      <dgm:spPr/>
      <dgm:t>
        <a:bodyPr/>
        <a:lstStyle/>
        <a:p>
          <a:pPr algn="l"/>
          <a:r>
            <a:rPr lang="en-IN" b="1" dirty="0">
              <a:latin typeface="Cambria" panose="02040503050406030204" pitchFamily="18" charset="0"/>
              <a:ea typeface="Cambria" panose="02040503050406030204" pitchFamily="18" charset="0"/>
            </a:rPr>
            <a:t>Improves the overall personality</a:t>
          </a:r>
        </a:p>
      </dgm:t>
    </dgm:pt>
    <dgm:pt modelId="{385C010A-55E7-4373-9DC2-E8CB155BFF0B}" type="parTrans" cxnId="{76BB9D42-50C8-401C-91F9-5A0F2D7D0942}">
      <dgm:prSet/>
      <dgm:spPr/>
      <dgm:t>
        <a:bodyPr/>
        <a:lstStyle/>
        <a:p>
          <a:endParaRPr lang="en-IN"/>
        </a:p>
      </dgm:t>
    </dgm:pt>
    <dgm:pt modelId="{8593820E-FA4C-4164-B2D7-0914F4968FD6}" type="sibTrans" cxnId="{76BB9D42-50C8-401C-91F9-5A0F2D7D0942}">
      <dgm:prSet/>
      <dgm:spPr/>
      <dgm:t>
        <a:bodyPr/>
        <a:lstStyle/>
        <a:p>
          <a:endParaRPr lang="en-IN"/>
        </a:p>
      </dgm:t>
    </dgm:pt>
    <dgm:pt modelId="{5A953223-84EA-49DF-AAFF-2E2ED1671585}">
      <dgm:prSet/>
      <dgm:spPr/>
      <dgm:t>
        <a:bodyPr/>
        <a:lstStyle/>
        <a:p>
          <a:pPr algn="l"/>
          <a:r>
            <a:rPr lang="en-IN" b="1" dirty="0">
              <a:latin typeface="Cambria" panose="02040503050406030204" pitchFamily="18" charset="0"/>
              <a:ea typeface="Cambria" panose="02040503050406030204" pitchFamily="18" charset="0"/>
            </a:rPr>
            <a:t>Removes</a:t>
          </a:r>
          <a:r>
            <a:rPr lang="en-IN" dirty="0">
              <a:latin typeface="Cambria" panose="02040503050406030204" pitchFamily="18" charset="0"/>
              <a:ea typeface="Cambria" panose="02040503050406030204" pitchFamily="18" charset="0"/>
            </a:rPr>
            <a:t> </a:t>
          </a:r>
          <a:r>
            <a:rPr lang="en-IN" b="1" dirty="0">
              <a:latin typeface="Cambria" panose="02040503050406030204" pitchFamily="18" charset="0"/>
              <a:ea typeface="Cambria" panose="02040503050406030204" pitchFamily="18" charset="0"/>
            </a:rPr>
            <a:t>the phobia of mathematics</a:t>
          </a:r>
        </a:p>
      </dgm:t>
    </dgm:pt>
    <dgm:pt modelId="{9D111ADC-93D9-45C6-BFE3-F05D08CF71B7}" type="parTrans" cxnId="{95E1B491-A24F-4CC2-91C2-2F6938C954DD}">
      <dgm:prSet/>
      <dgm:spPr/>
      <dgm:t>
        <a:bodyPr/>
        <a:lstStyle/>
        <a:p>
          <a:endParaRPr lang="en-IN"/>
        </a:p>
      </dgm:t>
    </dgm:pt>
    <dgm:pt modelId="{AFFEE69F-4ADE-4EEB-8098-3D15E46D9224}" type="sibTrans" cxnId="{95E1B491-A24F-4CC2-91C2-2F6938C954DD}">
      <dgm:prSet/>
      <dgm:spPr/>
      <dgm:t>
        <a:bodyPr/>
        <a:lstStyle/>
        <a:p>
          <a:endParaRPr lang="en-IN"/>
        </a:p>
      </dgm:t>
    </dgm:pt>
    <dgm:pt modelId="{415F2F5C-4C61-46DE-9D0B-850C6B099EFA}" type="pres">
      <dgm:prSet presAssocID="{B77AC74A-35B9-4ECF-B4FD-91783F15DA90}" presName="Name0" presStyleCnt="0">
        <dgm:presLayoutVars>
          <dgm:dir/>
          <dgm:resizeHandles val="exact"/>
        </dgm:presLayoutVars>
      </dgm:prSet>
      <dgm:spPr/>
      <dgm:t>
        <a:bodyPr/>
        <a:lstStyle/>
        <a:p>
          <a:endParaRPr lang="en-IN"/>
        </a:p>
      </dgm:t>
    </dgm:pt>
    <dgm:pt modelId="{BB82DF2B-6D78-4049-AEEC-75B10C80220B}" type="pres">
      <dgm:prSet presAssocID="{B77AC74A-35B9-4ECF-B4FD-91783F15DA90}" presName="arrow" presStyleLbl="bgShp" presStyleIdx="0" presStyleCnt="1"/>
      <dgm:spPr/>
    </dgm:pt>
    <dgm:pt modelId="{ACCC60B0-83B8-442F-9907-14002F89F59D}" type="pres">
      <dgm:prSet presAssocID="{B77AC74A-35B9-4ECF-B4FD-91783F15DA90}" presName="points" presStyleCnt="0"/>
      <dgm:spPr/>
    </dgm:pt>
    <dgm:pt modelId="{8D14DCA1-F127-440F-8851-ABCAD4F5A8C7}" type="pres">
      <dgm:prSet presAssocID="{31B4E0D1-3A98-4124-A2D0-DA20107DB643}" presName="compositeA" presStyleCnt="0"/>
      <dgm:spPr/>
    </dgm:pt>
    <dgm:pt modelId="{8ACFAC33-4B0F-4BAC-931F-6A326E660338}" type="pres">
      <dgm:prSet presAssocID="{31B4E0D1-3A98-4124-A2D0-DA20107DB643}" presName="textA" presStyleLbl="revTx" presStyleIdx="0" presStyleCnt="5">
        <dgm:presLayoutVars>
          <dgm:bulletEnabled val="1"/>
        </dgm:presLayoutVars>
      </dgm:prSet>
      <dgm:spPr/>
      <dgm:t>
        <a:bodyPr/>
        <a:lstStyle/>
        <a:p>
          <a:endParaRPr lang="en-IN"/>
        </a:p>
      </dgm:t>
    </dgm:pt>
    <dgm:pt modelId="{A53EE717-C3C9-49D4-84F9-56EC4F78EDDE}" type="pres">
      <dgm:prSet presAssocID="{31B4E0D1-3A98-4124-A2D0-DA20107DB643}" presName="circleA" presStyleLbl="node1" presStyleIdx="0" presStyleCnt="5"/>
      <dgm:spPr>
        <a:solidFill>
          <a:schemeClr val="accent2"/>
        </a:solidFill>
      </dgm:spPr>
    </dgm:pt>
    <dgm:pt modelId="{56A9AA6B-86F8-4922-9D69-50118679B256}" type="pres">
      <dgm:prSet presAssocID="{31B4E0D1-3A98-4124-A2D0-DA20107DB643}" presName="spaceA" presStyleCnt="0"/>
      <dgm:spPr/>
    </dgm:pt>
    <dgm:pt modelId="{93FBB9FE-4AED-43D9-9009-1B8CB113200F}" type="pres">
      <dgm:prSet presAssocID="{677F9367-6700-4407-8CF2-8380C7873398}" presName="space" presStyleCnt="0"/>
      <dgm:spPr/>
    </dgm:pt>
    <dgm:pt modelId="{2BA92BA7-C615-4777-8FD5-AFED845F47B3}" type="pres">
      <dgm:prSet presAssocID="{57AD7519-13D4-4B6C-AEB5-1D9752EF4791}" presName="compositeB" presStyleCnt="0"/>
      <dgm:spPr/>
    </dgm:pt>
    <dgm:pt modelId="{120D3FD5-B1A0-4709-9435-241FC25829DE}" type="pres">
      <dgm:prSet presAssocID="{57AD7519-13D4-4B6C-AEB5-1D9752EF4791}" presName="textB" presStyleLbl="revTx" presStyleIdx="1" presStyleCnt="5">
        <dgm:presLayoutVars>
          <dgm:bulletEnabled val="1"/>
        </dgm:presLayoutVars>
      </dgm:prSet>
      <dgm:spPr/>
      <dgm:t>
        <a:bodyPr/>
        <a:lstStyle/>
        <a:p>
          <a:endParaRPr lang="en-IN"/>
        </a:p>
      </dgm:t>
    </dgm:pt>
    <dgm:pt modelId="{F48D02D8-9704-4614-85D9-42902480CE9B}" type="pres">
      <dgm:prSet presAssocID="{57AD7519-13D4-4B6C-AEB5-1D9752EF4791}" presName="circleB" presStyleLbl="node1" presStyleIdx="1" presStyleCnt="5"/>
      <dgm:spPr>
        <a:solidFill>
          <a:schemeClr val="tx1">
            <a:lumMod val="65000"/>
            <a:lumOff val="35000"/>
          </a:schemeClr>
        </a:solidFill>
      </dgm:spPr>
    </dgm:pt>
    <dgm:pt modelId="{04F46373-1D91-461D-90A8-14CEBBDA31E7}" type="pres">
      <dgm:prSet presAssocID="{57AD7519-13D4-4B6C-AEB5-1D9752EF4791}" presName="spaceB" presStyleCnt="0"/>
      <dgm:spPr/>
    </dgm:pt>
    <dgm:pt modelId="{FB13E7A6-1DA8-4DBF-8941-F26BA7E8BA0D}" type="pres">
      <dgm:prSet presAssocID="{2F27590E-DA4C-4E22-B4E6-503B55C74BC5}" presName="space" presStyleCnt="0"/>
      <dgm:spPr/>
    </dgm:pt>
    <dgm:pt modelId="{08E0C6C8-7370-4E65-A256-BF99BBFFB42C}" type="pres">
      <dgm:prSet presAssocID="{D8158F13-D809-45BD-A07E-2EC8350C70CF}" presName="compositeA" presStyleCnt="0"/>
      <dgm:spPr/>
    </dgm:pt>
    <dgm:pt modelId="{3C5A51EA-276B-4421-AC7C-6CE4F21B9AE0}" type="pres">
      <dgm:prSet presAssocID="{D8158F13-D809-45BD-A07E-2EC8350C70CF}" presName="textA" presStyleLbl="revTx" presStyleIdx="2" presStyleCnt="5">
        <dgm:presLayoutVars>
          <dgm:bulletEnabled val="1"/>
        </dgm:presLayoutVars>
      </dgm:prSet>
      <dgm:spPr/>
      <dgm:t>
        <a:bodyPr/>
        <a:lstStyle/>
        <a:p>
          <a:endParaRPr lang="en-IN"/>
        </a:p>
      </dgm:t>
    </dgm:pt>
    <dgm:pt modelId="{96BC66C6-576B-4A60-89FA-C47075CBA1BD}" type="pres">
      <dgm:prSet presAssocID="{D8158F13-D809-45BD-A07E-2EC8350C70CF}" presName="circleA" presStyleLbl="node1" presStyleIdx="2" presStyleCnt="5"/>
      <dgm:spPr>
        <a:solidFill>
          <a:schemeClr val="accent2"/>
        </a:solidFill>
      </dgm:spPr>
    </dgm:pt>
    <dgm:pt modelId="{B13E92B1-6D29-49D1-BA6A-0BAB3794F9AA}" type="pres">
      <dgm:prSet presAssocID="{D8158F13-D809-45BD-A07E-2EC8350C70CF}" presName="spaceA" presStyleCnt="0"/>
      <dgm:spPr/>
    </dgm:pt>
    <dgm:pt modelId="{8E650BA4-2B6E-4B12-BC71-1A6828401330}" type="pres">
      <dgm:prSet presAssocID="{0B64A967-8239-4C27-BB2F-332AABFAAE82}" presName="space" presStyleCnt="0"/>
      <dgm:spPr/>
    </dgm:pt>
    <dgm:pt modelId="{F509C51C-4125-4163-8BAA-9AC053EC5487}" type="pres">
      <dgm:prSet presAssocID="{87DEE53C-5591-4D93-92D3-830355639F7F}" presName="compositeB" presStyleCnt="0"/>
      <dgm:spPr/>
    </dgm:pt>
    <dgm:pt modelId="{AE42FABD-293A-4C3F-B300-DC8E645EBD01}" type="pres">
      <dgm:prSet presAssocID="{87DEE53C-5591-4D93-92D3-830355639F7F}" presName="textB" presStyleLbl="revTx" presStyleIdx="3" presStyleCnt="5">
        <dgm:presLayoutVars>
          <dgm:bulletEnabled val="1"/>
        </dgm:presLayoutVars>
      </dgm:prSet>
      <dgm:spPr/>
      <dgm:t>
        <a:bodyPr/>
        <a:lstStyle/>
        <a:p>
          <a:endParaRPr lang="en-IN"/>
        </a:p>
      </dgm:t>
    </dgm:pt>
    <dgm:pt modelId="{B89A96C0-076B-4F58-A7D6-DEB3149936C2}" type="pres">
      <dgm:prSet presAssocID="{87DEE53C-5591-4D93-92D3-830355639F7F}" presName="circleB" presStyleLbl="node1" presStyleIdx="3" presStyleCnt="5"/>
      <dgm:spPr>
        <a:solidFill>
          <a:schemeClr val="tx1">
            <a:lumMod val="65000"/>
            <a:lumOff val="35000"/>
          </a:schemeClr>
        </a:solidFill>
      </dgm:spPr>
    </dgm:pt>
    <dgm:pt modelId="{AC24FFD8-48CC-47CB-A142-924293AD9EF6}" type="pres">
      <dgm:prSet presAssocID="{87DEE53C-5591-4D93-92D3-830355639F7F}" presName="spaceB" presStyleCnt="0"/>
      <dgm:spPr/>
    </dgm:pt>
    <dgm:pt modelId="{755B0A7A-8497-4C57-A11B-3666CE916B7F}" type="pres">
      <dgm:prSet presAssocID="{8593820E-FA4C-4164-B2D7-0914F4968FD6}" presName="space" presStyleCnt="0"/>
      <dgm:spPr/>
    </dgm:pt>
    <dgm:pt modelId="{C1235E82-A38F-41FD-A16D-4D39FB6AECB2}" type="pres">
      <dgm:prSet presAssocID="{5A953223-84EA-49DF-AAFF-2E2ED1671585}" presName="compositeA" presStyleCnt="0"/>
      <dgm:spPr/>
    </dgm:pt>
    <dgm:pt modelId="{4AF56229-2388-4710-9025-F4DAA7B1A43C}" type="pres">
      <dgm:prSet presAssocID="{5A953223-84EA-49DF-AAFF-2E2ED1671585}" presName="textA" presStyleLbl="revTx" presStyleIdx="4" presStyleCnt="5">
        <dgm:presLayoutVars>
          <dgm:bulletEnabled val="1"/>
        </dgm:presLayoutVars>
      </dgm:prSet>
      <dgm:spPr/>
      <dgm:t>
        <a:bodyPr/>
        <a:lstStyle/>
        <a:p>
          <a:endParaRPr lang="en-IN"/>
        </a:p>
      </dgm:t>
    </dgm:pt>
    <dgm:pt modelId="{D0FF29E0-2BBA-4E0F-8E44-48E3FFD037D0}" type="pres">
      <dgm:prSet presAssocID="{5A953223-84EA-49DF-AAFF-2E2ED1671585}" presName="circleA" presStyleLbl="node1" presStyleIdx="4" presStyleCnt="5"/>
      <dgm:spPr>
        <a:solidFill>
          <a:schemeClr val="accent2"/>
        </a:solidFill>
      </dgm:spPr>
    </dgm:pt>
    <dgm:pt modelId="{C09AA339-614C-4F44-AA66-3E5D213210E5}" type="pres">
      <dgm:prSet presAssocID="{5A953223-84EA-49DF-AAFF-2E2ED1671585}" presName="spaceA" presStyleCnt="0"/>
      <dgm:spPr/>
    </dgm:pt>
  </dgm:ptLst>
  <dgm:cxnLst>
    <dgm:cxn modelId="{03E83DFA-8CE2-42EB-9A6C-4BA7EB1C138C}" srcId="{B77AC74A-35B9-4ECF-B4FD-91783F15DA90}" destId="{57AD7519-13D4-4B6C-AEB5-1D9752EF4791}" srcOrd="1" destOrd="0" parTransId="{FE88EAA2-6C9E-4086-A116-0A553CE2BA62}" sibTransId="{2F27590E-DA4C-4E22-B4E6-503B55C74BC5}"/>
    <dgm:cxn modelId="{34F1E8AF-4F98-40E0-BFF3-5990A8A036D7}" type="presOf" srcId="{B77AC74A-35B9-4ECF-B4FD-91783F15DA90}" destId="{415F2F5C-4C61-46DE-9D0B-850C6B099EFA}" srcOrd="0" destOrd="0" presId="urn:microsoft.com/office/officeart/2005/8/layout/hProcess11"/>
    <dgm:cxn modelId="{95E1B491-A24F-4CC2-91C2-2F6938C954DD}" srcId="{B77AC74A-35B9-4ECF-B4FD-91783F15DA90}" destId="{5A953223-84EA-49DF-AAFF-2E2ED1671585}" srcOrd="4" destOrd="0" parTransId="{9D111ADC-93D9-45C6-BFE3-F05D08CF71B7}" sibTransId="{AFFEE69F-4ADE-4EEB-8098-3D15E46D9224}"/>
    <dgm:cxn modelId="{FEC47D88-DD96-48CF-B3A4-43ED12E0F571}" srcId="{B77AC74A-35B9-4ECF-B4FD-91783F15DA90}" destId="{D8158F13-D809-45BD-A07E-2EC8350C70CF}" srcOrd="2" destOrd="0" parTransId="{60D6737E-4401-485C-983D-8268AF083EE5}" sibTransId="{0B64A967-8239-4C27-BB2F-332AABFAAE82}"/>
    <dgm:cxn modelId="{CC038108-853B-46ED-83B6-5EDE50FF4C87}" type="presOf" srcId="{D8158F13-D809-45BD-A07E-2EC8350C70CF}" destId="{3C5A51EA-276B-4421-AC7C-6CE4F21B9AE0}" srcOrd="0" destOrd="0" presId="urn:microsoft.com/office/officeart/2005/8/layout/hProcess11"/>
    <dgm:cxn modelId="{7728DC63-F01E-424C-A307-5BCE8F066378}" type="presOf" srcId="{5A953223-84EA-49DF-AAFF-2E2ED1671585}" destId="{4AF56229-2388-4710-9025-F4DAA7B1A43C}" srcOrd="0" destOrd="0" presId="urn:microsoft.com/office/officeart/2005/8/layout/hProcess11"/>
    <dgm:cxn modelId="{DB97A353-A962-400E-8593-E7BE14608483}" srcId="{B77AC74A-35B9-4ECF-B4FD-91783F15DA90}" destId="{31B4E0D1-3A98-4124-A2D0-DA20107DB643}" srcOrd="0" destOrd="0" parTransId="{10F4D96A-9FF9-46A1-A616-DE2EC3FBA873}" sibTransId="{677F9367-6700-4407-8CF2-8380C7873398}"/>
    <dgm:cxn modelId="{7D869B1D-0560-4688-BE23-7EF7FDA1265F}" type="presOf" srcId="{57AD7519-13D4-4B6C-AEB5-1D9752EF4791}" destId="{120D3FD5-B1A0-4709-9435-241FC25829DE}" srcOrd="0" destOrd="0" presId="urn:microsoft.com/office/officeart/2005/8/layout/hProcess11"/>
    <dgm:cxn modelId="{76BB9D42-50C8-401C-91F9-5A0F2D7D0942}" srcId="{B77AC74A-35B9-4ECF-B4FD-91783F15DA90}" destId="{87DEE53C-5591-4D93-92D3-830355639F7F}" srcOrd="3" destOrd="0" parTransId="{385C010A-55E7-4373-9DC2-E8CB155BFF0B}" sibTransId="{8593820E-FA4C-4164-B2D7-0914F4968FD6}"/>
    <dgm:cxn modelId="{5C334AC2-EBDB-4F74-AB67-2D18A2F16A36}" type="presOf" srcId="{87DEE53C-5591-4D93-92D3-830355639F7F}" destId="{AE42FABD-293A-4C3F-B300-DC8E645EBD01}" srcOrd="0" destOrd="0" presId="urn:microsoft.com/office/officeart/2005/8/layout/hProcess11"/>
    <dgm:cxn modelId="{CB2DAE13-2AA1-4188-BDCB-A0D45C93317D}" type="presOf" srcId="{31B4E0D1-3A98-4124-A2D0-DA20107DB643}" destId="{8ACFAC33-4B0F-4BAC-931F-6A326E660338}" srcOrd="0" destOrd="0" presId="urn:microsoft.com/office/officeart/2005/8/layout/hProcess11"/>
    <dgm:cxn modelId="{531F72B1-A171-4418-AE36-AC6146CED3FC}" type="presParOf" srcId="{415F2F5C-4C61-46DE-9D0B-850C6B099EFA}" destId="{BB82DF2B-6D78-4049-AEEC-75B10C80220B}" srcOrd="0" destOrd="0" presId="urn:microsoft.com/office/officeart/2005/8/layout/hProcess11"/>
    <dgm:cxn modelId="{5064E5E9-7EF2-441E-B0BE-855C121AD863}" type="presParOf" srcId="{415F2F5C-4C61-46DE-9D0B-850C6B099EFA}" destId="{ACCC60B0-83B8-442F-9907-14002F89F59D}" srcOrd="1" destOrd="0" presId="urn:microsoft.com/office/officeart/2005/8/layout/hProcess11"/>
    <dgm:cxn modelId="{EB91B4E1-9D67-47A0-9C05-DEA54AF4EC93}" type="presParOf" srcId="{ACCC60B0-83B8-442F-9907-14002F89F59D}" destId="{8D14DCA1-F127-440F-8851-ABCAD4F5A8C7}" srcOrd="0" destOrd="0" presId="urn:microsoft.com/office/officeart/2005/8/layout/hProcess11"/>
    <dgm:cxn modelId="{15A324C5-51CA-4999-B3A3-AE81C900030A}" type="presParOf" srcId="{8D14DCA1-F127-440F-8851-ABCAD4F5A8C7}" destId="{8ACFAC33-4B0F-4BAC-931F-6A326E660338}" srcOrd="0" destOrd="0" presId="urn:microsoft.com/office/officeart/2005/8/layout/hProcess11"/>
    <dgm:cxn modelId="{13403281-F762-488B-9AE8-2DEE94D3BD7E}" type="presParOf" srcId="{8D14DCA1-F127-440F-8851-ABCAD4F5A8C7}" destId="{A53EE717-C3C9-49D4-84F9-56EC4F78EDDE}" srcOrd="1" destOrd="0" presId="urn:microsoft.com/office/officeart/2005/8/layout/hProcess11"/>
    <dgm:cxn modelId="{0ABF25BC-6275-4D64-8D3A-66091A5EF37A}" type="presParOf" srcId="{8D14DCA1-F127-440F-8851-ABCAD4F5A8C7}" destId="{56A9AA6B-86F8-4922-9D69-50118679B256}" srcOrd="2" destOrd="0" presId="urn:microsoft.com/office/officeart/2005/8/layout/hProcess11"/>
    <dgm:cxn modelId="{BCD66FDD-CE81-46F2-A474-A92CE0685AE2}" type="presParOf" srcId="{ACCC60B0-83B8-442F-9907-14002F89F59D}" destId="{93FBB9FE-4AED-43D9-9009-1B8CB113200F}" srcOrd="1" destOrd="0" presId="urn:microsoft.com/office/officeart/2005/8/layout/hProcess11"/>
    <dgm:cxn modelId="{2C353280-FC64-4A24-AAAC-3C1A868AD674}" type="presParOf" srcId="{ACCC60B0-83B8-442F-9907-14002F89F59D}" destId="{2BA92BA7-C615-4777-8FD5-AFED845F47B3}" srcOrd="2" destOrd="0" presId="urn:microsoft.com/office/officeart/2005/8/layout/hProcess11"/>
    <dgm:cxn modelId="{A650722F-BC8A-453F-A24A-9479C30FA3DE}" type="presParOf" srcId="{2BA92BA7-C615-4777-8FD5-AFED845F47B3}" destId="{120D3FD5-B1A0-4709-9435-241FC25829DE}" srcOrd="0" destOrd="0" presId="urn:microsoft.com/office/officeart/2005/8/layout/hProcess11"/>
    <dgm:cxn modelId="{AA505783-6DEB-44D1-8C15-FC4DB544D79D}" type="presParOf" srcId="{2BA92BA7-C615-4777-8FD5-AFED845F47B3}" destId="{F48D02D8-9704-4614-85D9-42902480CE9B}" srcOrd="1" destOrd="0" presId="urn:microsoft.com/office/officeart/2005/8/layout/hProcess11"/>
    <dgm:cxn modelId="{7B7C175F-A2AA-48D5-9433-432C6CF1ABA6}" type="presParOf" srcId="{2BA92BA7-C615-4777-8FD5-AFED845F47B3}" destId="{04F46373-1D91-461D-90A8-14CEBBDA31E7}" srcOrd="2" destOrd="0" presId="urn:microsoft.com/office/officeart/2005/8/layout/hProcess11"/>
    <dgm:cxn modelId="{ECFA291E-4292-49F1-B009-9F41D73CCD7B}" type="presParOf" srcId="{ACCC60B0-83B8-442F-9907-14002F89F59D}" destId="{FB13E7A6-1DA8-4DBF-8941-F26BA7E8BA0D}" srcOrd="3" destOrd="0" presId="urn:microsoft.com/office/officeart/2005/8/layout/hProcess11"/>
    <dgm:cxn modelId="{9DF90E07-43FB-4CFF-9CCD-B02CE0353EDF}" type="presParOf" srcId="{ACCC60B0-83B8-442F-9907-14002F89F59D}" destId="{08E0C6C8-7370-4E65-A256-BF99BBFFB42C}" srcOrd="4" destOrd="0" presId="urn:microsoft.com/office/officeart/2005/8/layout/hProcess11"/>
    <dgm:cxn modelId="{73484848-5B4E-43E7-AFB4-C3C769A042FF}" type="presParOf" srcId="{08E0C6C8-7370-4E65-A256-BF99BBFFB42C}" destId="{3C5A51EA-276B-4421-AC7C-6CE4F21B9AE0}" srcOrd="0" destOrd="0" presId="urn:microsoft.com/office/officeart/2005/8/layout/hProcess11"/>
    <dgm:cxn modelId="{3C68688F-E7A2-48F7-B13E-30145FDE08F7}" type="presParOf" srcId="{08E0C6C8-7370-4E65-A256-BF99BBFFB42C}" destId="{96BC66C6-576B-4A60-89FA-C47075CBA1BD}" srcOrd="1" destOrd="0" presId="urn:microsoft.com/office/officeart/2005/8/layout/hProcess11"/>
    <dgm:cxn modelId="{B22602A7-5603-489E-912A-E6AF6BEAD33C}" type="presParOf" srcId="{08E0C6C8-7370-4E65-A256-BF99BBFFB42C}" destId="{B13E92B1-6D29-49D1-BA6A-0BAB3794F9AA}" srcOrd="2" destOrd="0" presId="urn:microsoft.com/office/officeart/2005/8/layout/hProcess11"/>
    <dgm:cxn modelId="{83B82477-5355-4230-AC2E-95E6D51C787B}" type="presParOf" srcId="{ACCC60B0-83B8-442F-9907-14002F89F59D}" destId="{8E650BA4-2B6E-4B12-BC71-1A6828401330}" srcOrd="5" destOrd="0" presId="urn:microsoft.com/office/officeart/2005/8/layout/hProcess11"/>
    <dgm:cxn modelId="{849049D6-6161-48C9-A9C8-FF4FFFEFD482}" type="presParOf" srcId="{ACCC60B0-83B8-442F-9907-14002F89F59D}" destId="{F509C51C-4125-4163-8BAA-9AC053EC5487}" srcOrd="6" destOrd="0" presId="urn:microsoft.com/office/officeart/2005/8/layout/hProcess11"/>
    <dgm:cxn modelId="{7F10C8B1-2158-4502-AEEF-9202E55C5DBE}" type="presParOf" srcId="{F509C51C-4125-4163-8BAA-9AC053EC5487}" destId="{AE42FABD-293A-4C3F-B300-DC8E645EBD01}" srcOrd="0" destOrd="0" presId="urn:microsoft.com/office/officeart/2005/8/layout/hProcess11"/>
    <dgm:cxn modelId="{7ACF3086-F739-4101-B583-8F770B00753D}" type="presParOf" srcId="{F509C51C-4125-4163-8BAA-9AC053EC5487}" destId="{B89A96C0-076B-4F58-A7D6-DEB3149936C2}" srcOrd="1" destOrd="0" presId="urn:microsoft.com/office/officeart/2005/8/layout/hProcess11"/>
    <dgm:cxn modelId="{A95B1750-D322-4F1A-A1DF-E3E299109A24}" type="presParOf" srcId="{F509C51C-4125-4163-8BAA-9AC053EC5487}" destId="{AC24FFD8-48CC-47CB-A142-924293AD9EF6}" srcOrd="2" destOrd="0" presId="urn:microsoft.com/office/officeart/2005/8/layout/hProcess11"/>
    <dgm:cxn modelId="{E5F902E2-3D5F-41AD-BB29-A4F565C5BBB2}" type="presParOf" srcId="{ACCC60B0-83B8-442F-9907-14002F89F59D}" destId="{755B0A7A-8497-4C57-A11B-3666CE916B7F}" srcOrd="7" destOrd="0" presId="urn:microsoft.com/office/officeart/2005/8/layout/hProcess11"/>
    <dgm:cxn modelId="{DDA95C17-67C7-407F-BE14-F66BF21D634D}" type="presParOf" srcId="{ACCC60B0-83B8-442F-9907-14002F89F59D}" destId="{C1235E82-A38F-41FD-A16D-4D39FB6AECB2}" srcOrd="8" destOrd="0" presId="urn:microsoft.com/office/officeart/2005/8/layout/hProcess11"/>
    <dgm:cxn modelId="{0C6D9918-EA48-4A41-ABA7-B5F362080543}" type="presParOf" srcId="{C1235E82-A38F-41FD-A16D-4D39FB6AECB2}" destId="{4AF56229-2388-4710-9025-F4DAA7B1A43C}" srcOrd="0" destOrd="0" presId="urn:microsoft.com/office/officeart/2005/8/layout/hProcess11"/>
    <dgm:cxn modelId="{385DE99F-5637-4384-83AC-FB07A22E391A}" type="presParOf" srcId="{C1235E82-A38F-41FD-A16D-4D39FB6AECB2}" destId="{D0FF29E0-2BBA-4E0F-8E44-48E3FFD037D0}" srcOrd="1" destOrd="0" presId="urn:microsoft.com/office/officeart/2005/8/layout/hProcess11"/>
    <dgm:cxn modelId="{2E66180F-C845-4F07-9368-111FA5032BD9}" type="presParOf" srcId="{C1235E82-A38F-41FD-A16D-4D39FB6AECB2}" destId="{C09AA339-614C-4F44-AA66-3E5D213210E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1014E-09E6-428A-8353-F0E5B86BD24C}">
      <dsp:nvSpPr>
        <dsp:cNvPr id="0" name=""/>
        <dsp:cNvSpPr/>
      </dsp:nvSpPr>
      <dsp:spPr>
        <a:xfrm>
          <a:off x="0" y="1658048"/>
          <a:ext cx="2882503" cy="1729501"/>
        </a:xfrm>
        <a:prstGeom prst="roundRect">
          <a:avLst>
            <a:gd name="adj" fmla="val 10000"/>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Cambria" panose="02040503050406030204" pitchFamily="18" charset="0"/>
              <a:ea typeface="Cambria" panose="02040503050406030204" pitchFamily="18" charset="0"/>
            </a:rPr>
            <a:t>Introduction of Trainer</a:t>
          </a:r>
          <a:endParaRPr lang="en-IN" sz="2400" b="1" kern="1200" dirty="0">
            <a:solidFill>
              <a:schemeClr val="tx1"/>
            </a:solidFill>
            <a:latin typeface="Cambria" panose="02040503050406030204" pitchFamily="18" charset="0"/>
            <a:ea typeface="Cambria" panose="02040503050406030204" pitchFamily="18" charset="0"/>
          </a:endParaRPr>
        </a:p>
      </dsp:txBody>
      <dsp:txXfrm>
        <a:off x="50655" y="1708703"/>
        <a:ext cx="2781193" cy="1628191"/>
      </dsp:txXfrm>
    </dsp:sp>
    <dsp:sp modelId="{C269AC8B-CFC0-4352-BB77-094E7F2EDC68}">
      <dsp:nvSpPr>
        <dsp:cNvPr id="0" name=""/>
        <dsp:cNvSpPr/>
      </dsp:nvSpPr>
      <dsp:spPr>
        <a:xfrm rot="21528284">
          <a:off x="3173097" y="2122805"/>
          <a:ext cx="616336" cy="71486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IN" sz="3200" kern="1200"/>
        </a:p>
      </dsp:txBody>
      <dsp:txXfrm>
        <a:off x="3173117" y="2267706"/>
        <a:ext cx="431435" cy="428916"/>
      </dsp:txXfrm>
    </dsp:sp>
    <dsp:sp modelId="{DAD4A5EF-3973-4704-B5F8-31232CB15C42}">
      <dsp:nvSpPr>
        <dsp:cNvPr id="0" name=""/>
        <dsp:cNvSpPr/>
      </dsp:nvSpPr>
      <dsp:spPr>
        <a:xfrm>
          <a:off x="4045148" y="1573649"/>
          <a:ext cx="2882503" cy="1729501"/>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Cambria" panose="02040503050406030204" pitchFamily="18" charset="0"/>
              <a:ea typeface="Cambria" panose="02040503050406030204" pitchFamily="18" charset="0"/>
            </a:rPr>
            <a:t>Presentation about Vedic </a:t>
          </a:r>
          <a:r>
            <a:rPr lang="en-US" sz="2400" b="1" kern="1200" dirty="0" err="1">
              <a:solidFill>
                <a:schemeClr val="bg1"/>
              </a:solidFill>
              <a:latin typeface="Cambria" panose="02040503050406030204" pitchFamily="18" charset="0"/>
              <a:ea typeface="Cambria" panose="02040503050406030204" pitchFamily="18" charset="0"/>
            </a:rPr>
            <a:t>Maths</a:t>
          </a:r>
          <a:endParaRPr lang="en-IN" sz="2400" b="1" kern="1200" dirty="0">
            <a:solidFill>
              <a:schemeClr val="bg1"/>
            </a:solidFill>
            <a:latin typeface="Cambria" panose="02040503050406030204" pitchFamily="18" charset="0"/>
            <a:ea typeface="Cambria" panose="02040503050406030204" pitchFamily="18" charset="0"/>
          </a:endParaRPr>
        </a:p>
      </dsp:txBody>
      <dsp:txXfrm>
        <a:off x="4095803" y="1624304"/>
        <a:ext cx="2781193" cy="1628191"/>
      </dsp:txXfrm>
    </dsp:sp>
    <dsp:sp modelId="{EC750E5C-4D3E-4C6C-AB7B-A40F4F283E3C}">
      <dsp:nvSpPr>
        <dsp:cNvPr id="0" name=""/>
        <dsp:cNvSpPr/>
      </dsp:nvSpPr>
      <dsp:spPr>
        <a:xfrm rot="75575">
          <a:off x="7166604" y="2123484"/>
          <a:ext cx="506832" cy="71486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IN" sz="3200" kern="1200"/>
        </a:p>
      </dsp:txBody>
      <dsp:txXfrm>
        <a:off x="7166622" y="2264785"/>
        <a:ext cx="354782" cy="428916"/>
      </dsp:txXfrm>
    </dsp:sp>
    <dsp:sp modelId="{52A70618-A7E4-4C84-A668-83CDE9D81D1B}">
      <dsp:nvSpPr>
        <dsp:cNvPr id="0" name=""/>
        <dsp:cNvSpPr/>
      </dsp:nvSpPr>
      <dsp:spPr>
        <a:xfrm>
          <a:off x="7883708" y="1658048"/>
          <a:ext cx="2882503" cy="1729501"/>
        </a:xfrm>
        <a:prstGeom prst="roundRect">
          <a:avLst>
            <a:gd name="adj" fmla="val 10000"/>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latin typeface="Cambria" panose="02040503050406030204" pitchFamily="18" charset="0"/>
              <a:ea typeface="Cambria" panose="02040503050406030204" pitchFamily="18" charset="0"/>
            </a:rPr>
            <a:t>Question &amp; Answer Session</a:t>
          </a:r>
          <a:endParaRPr lang="en-IN" sz="2400" b="1" kern="1200" dirty="0">
            <a:solidFill>
              <a:schemeClr val="tx1"/>
            </a:solidFill>
            <a:latin typeface="Cambria" panose="02040503050406030204" pitchFamily="18" charset="0"/>
            <a:ea typeface="Cambria" panose="02040503050406030204" pitchFamily="18" charset="0"/>
          </a:endParaRPr>
        </a:p>
      </dsp:txBody>
      <dsp:txXfrm>
        <a:off x="7934363" y="1708703"/>
        <a:ext cx="2781193" cy="1628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33396-0743-4EFD-8200-23F26AC8564B}">
      <dsp:nvSpPr>
        <dsp:cNvPr id="0" name=""/>
        <dsp:cNvSpPr/>
      </dsp:nvSpPr>
      <dsp:spPr>
        <a:xfrm>
          <a:off x="-5513198" y="-844209"/>
          <a:ext cx="6565219" cy="6565219"/>
        </a:xfrm>
        <a:prstGeom prst="blockArc">
          <a:avLst>
            <a:gd name="adj1" fmla="val 18900000"/>
            <a:gd name="adj2" fmla="val 2700000"/>
            <a:gd name="adj3" fmla="val 329"/>
          </a:avLst>
        </a:pr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629F99-A394-41BC-B492-D03C2C59551A}">
      <dsp:nvSpPr>
        <dsp:cNvPr id="0" name=""/>
        <dsp:cNvSpPr/>
      </dsp:nvSpPr>
      <dsp:spPr>
        <a:xfrm>
          <a:off x="676899" y="487680"/>
          <a:ext cx="10228600" cy="975360"/>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rgbClr val="002060"/>
              </a:solidFill>
              <a:latin typeface="Cambria" panose="02040503050406030204" pitchFamily="18" charset="0"/>
              <a:ea typeface="Cambria" panose="02040503050406030204" pitchFamily="18" charset="0"/>
            </a:rPr>
            <a:t>Gift of India</a:t>
          </a:r>
          <a:endParaRPr lang="en-IN" sz="2400" b="1" kern="1200" dirty="0">
            <a:solidFill>
              <a:srgbClr val="002060"/>
            </a:solidFill>
            <a:latin typeface="Cambria" panose="02040503050406030204" pitchFamily="18" charset="0"/>
            <a:ea typeface="Cambria" panose="02040503050406030204" pitchFamily="18" charset="0"/>
          </a:endParaRPr>
        </a:p>
      </dsp:txBody>
      <dsp:txXfrm>
        <a:off x="676899" y="487680"/>
        <a:ext cx="10228600" cy="975360"/>
      </dsp:txXfrm>
    </dsp:sp>
    <dsp:sp modelId="{DA23E93D-2FC6-42BE-8851-6AE0DF124FD7}">
      <dsp:nvSpPr>
        <dsp:cNvPr id="0" name=""/>
        <dsp:cNvSpPr/>
      </dsp:nvSpPr>
      <dsp:spPr>
        <a:xfrm>
          <a:off x="67299" y="365760"/>
          <a:ext cx="1219200" cy="1219200"/>
        </a:xfrm>
        <a:prstGeom prst="ellipse">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D4125-3EC2-4A39-8534-C2DEC8DAC534}">
      <dsp:nvSpPr>
        <dsp:cNvPr id="0" name=""/>
        <dsp:cNvSpPr/>
      </dsp:nvSpPr>
      <dsp:spPr>
        <a:xfrm>
          <a:off x="1031443" y="1950720"/>
          <a:ext cx="9874056" cy="975360"/>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60960" rIns="60960" bIns="60960" numCol="1" spcCol="1270" anchor="ctr" anchorCtr="0">
          <a:noAutofit/>
        </a:bodyPr>
        <a:lstStyle/>
        <a:p>
          <a:pPr lvl="0" algn="l" defTabSz="1066800">
            <a:lnSpc>
              <a:spcPct val="90000"/>
            </a:lnSpc>
            <a:spcBef>
              <a:spcPct val="0"/>
            </a:spcBef>
            <a:spcAft>
              <a:spcPct val="35000"/>
            </a:spcAft>
          </a:pPr>
          <a:r>
            <a:rPr lang="en-IN" sz="2400" b="1" kern="1200" dirty="0">
              <a:solidFill>
                <a:srgbClr val="002060"/>
              </a:solidFill>
              <a:latin typeface="Cambria" panose="02040503050406030204" pitchFamily="18" charset="0"/>
              <a:ea typeface="Cambria" panose="02040503050406030204" pitchFamily="18" charset="0"/>
            </a:rPr>
            <a:t>A collection of Techniques/Sutras </a:t>
          </a:r>
        </a:p>
      </dsp:txBody>
      <dsp:txXfrm>
        <a:off x="1031443" y="1950720"/>
        <a:ext cx="9874056" cy="975360"/>
      </dsp:txXfrm>
    </dsp:sp>
    <dsp:sp modelId="{321BD73D-AD80-4F67-8DCF-99156E45F0D1}">
      <dsp:nvSpPr>
        <dsp:cNvPr id="0" name=""/>
        <dsp:cNvSpPr/>
      </dsp:nvSpPr>
      <dsp:spPr>
        <a:xfrm>
          <a:off x="421843" y="1828800"/>
          <a:ext cx="1219200" cy="1219200"/>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4294E-A4DC-4981-97C7-93D1B204B6E5}">
      <dsp:nvSpPr>
        <dsp:cNvPr id="0" name=""/>
        <dsp:cNvSpPr/>
      </dsp:nvSpPr>
      <dsp:spPr>
        <a:xfrm>
          <a:off x="676899" y="3413760"/>
          <a:ext cx="10228600" cy="975360"/>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60960" rIns="60960" bIns="60960" numCol="1" spcCol="1270" anchor="ctr" anchorCtr="0">
          <a:noAutofit/>
        </a:bodyPr>
        <a:lstStyle/>
        <a:p>
          <a:pPr lvl="0" algn="l" defTabSz="1066800">
            <a:lnSpc>
              <a:spcPct val="90000"/>
            </a:lnSpc>
            <a:spcBef>
              <a:spcPct val="0"/>
            </a:spcBef>
            <a:spcAft>
              <a:spcPct val="35000"/>
            </a:spcAft>
          </a:pPr>
          <a:r>
            <a:rPr lang="en-IN" sz="2400" b="1" kern="1200" dirty="0">
              <a:solidFill>
                <a:srgbClr val="002060"/>
              </a:solidFill>
              <a:latin typeface="Cambria" panose="02040503050406030204" pitchFamily="18" charset="0"/>
              <a:ea typeface="Cambria" panose="02040503050406030204" pitchFamily="18" charset="0"/>
            </a:rPr>
            <a:t>Discovered by Jagadguru Shri Bharathi Krishna </a:t>
          </a:r>
          <a:r>
            <a:rPr lang="en-IN" sz="2400" b="1" kern="1200" dirty="0" err="1">
              <a:solidFill>
                <a:srgbClr val="002060"/>
              </a:solidFill>
              <a:latin typeface="Cambria" panose="02040503050406030204" pitchFamily="18" charset="0"/>
              <a:ea typeface="Cambria" panose="02040503050406030204" pitchFamily="18" charset="0"/>
            </a:rPr>
            <a:t>Tirthaji</a:t>
          </a:r>
          <a:endParaRPr lang="en-IN" sz="2400" b="1" kern="1200" dirty="0">
            <a:solidFill>
              <a:srgbClr val="002060"/>
            </a:solidFill>
            <a:latin typeface="Cambria" panose="02040503050406030204" pitchFamily="18" charset="0"/>
            <a:ea typeface="Cambria" panose="02040503050406030204" pitchFamily="18" charset="0"/>
          </a:endParaRPr>
        </a:p>
      </dsp:txBody>
      <dsp:txXfrm>
        <a:off x="676899" y="3413760"/>
        <a:ext cx="10228600" cy="975360"/>
      </dsp:txXfrm>
    </dsp:sp>
    <dsp:sp modelId="{1797A92C-844C-4846-BBC8-C577B845F8DF}">
      <dsp:nvSpPr>
        <dsp:cNvPr id="0" name=""/>
        <dsp:cNvSpPr/>
      </dsp:nvSpPr>
      <dsp:spPr>
        <a:xfrm>
          <a:off x="67299" y="3291840"/>
          <a:ext cx="1219200" cy="1219200"/>
        </a:xfrm>
        <a:prstGeom prst="ellipse">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C1AD2-7AC7-48FD-846E-20AEF7DB1810}">
      <dsp:nvSpPr>
        <dsp:cNvPr id="0" name=""/>
        <dsp:cNvSpPr/>
      </dsp:nvSpPr>
      <dsp:spPr>
        <a:xfrm>
          <a:off x="0" y="0"/>
          <a:ext cx="4798517" cy="4798517"/>
        </a:xfrm>
        <a:prstGeom prst="triangle">
          <a:avLst/>
        </a:prstGeom>
        <a:solidFill>
          <a:schemeClr val="accent1">
            <a:lumMod val="40000"/>
            <a:lumOff val="60000"/>
          </a:schemeClr>
        </a:solidFill>
        <a:ln w="2642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9EBAFBE3-7E81-4780-8648-CA26DF9478FB}">
      <dsp:nvSpPr>
        <dsp:cNvPr id="0" name=""/>
        <dsp:cNvSpPr/>
      </dsp:nvSpPr>
      <dsp:spPr>
        <a:xfrm>
          <a:off x="3538904" y="481026"/>
          <a:ext cx="4794519" cy="582650"/>
        </a:xfrm>
        <a:prstGeom prst="roundRect">
          <a:avLst/>
        </a:prstGeom>
        <a:solidFill>
          <a:schemeClr val="tx1">
            <a:lumMod val="75000"/>
            <a:lumOff val="25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bg1"/>
              </a:solidFill>
              <a:latin typeface="Cambria" panose="02040503050406030204" pitchFamily="18" charset="0"/>
              <a:ea typeface="Cambria" panose="02040503050406030204" pitchFamily="18" charset="0"/>
            </a:rPr>
            <a:t>Complex Subtractions.</a:t>
          </a:r>
        </a:p>
      </dsp:txBody>
      <dsp:txXfrm>
        <a:off x="3567347" y="509469"/>
        <a:ext cx="4737633" cy="525764"/>
      </dsp:txXfrm>
    </dsp:sp>
    <dsp:sp modelId="{90855ED4-C961-4144-81E0-D7D29F71DA13}">
      <dsp:nvSpPr>
        <dsp:cNvPr id="0" name=""/>
        <dsp:cNvSpPr/>
      </dsp:nvSpPr>
      <dsp:spPr>
        <a:xfrm>
          <a:off x="3538904" y="1120437"/>
          <a:ext cx="4794519" cy="582650"/>
        </a:xfrm>
        <a:prstGeom prst="roundRect">
          <a:avLst/>
        </a:prstGeom>
        <a:solidFill>
          <a:schemeClr val="bg1"/>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tx1"/>
              </a:solidFill>
              <a:latin typeface="Cambria" panose="02040503050406030204" pitchFamily="18" charset="0"/>
              <a:ea typeface="Cambria" panose="02040503050406030204" pitchFamily="18" charset="0"/>
            </a:rPr>
            <a:t>Lengthy  Multiplication, Division</a:t>
          </a:r>
          <a:r>
            <a:rPr lang="en-IN" sz="2400" kern="1200" dirty="0">
              <a:solidFill>
                <a:srgbClr val="002060"/>
              </a:solidFill>
              <a:latin typeface="Cambria" panose="02040503050406030204" pitchFamily="18" charset="0"/>
              <a:ea typeface="Cambria" panose="02040503050406030204" pitchFamily="18" charset="0"/>
            </a:rPr>
            <a:t>.</a:t>
          </a:r>
        </a:p>
      </dsp:txBody>
      <dsp:txXfrm>
        <a:off x="3567347" y="1148880"/>
        <a:ext cx="4737633" cy="525764"/>
      </dsp:txXfrm>
    </dsp:sp>
    <dsp:sp modelId="{9EF20455-A14D-4962-86FC-BBBE73E92F7C}">
      <dsp:nvSpPr>
        <dsp:cNvPr id="0" name=""/>
        <dsp:cNvSpPr/>
      </dsp:nvSpPr>
      <dsp:spPr>
        <a:xfrm>
          <a:off x="3538904" y="1759847"/>
          <a:ext cx="4794519" cy="582650"/>
        </a:xfrm>
        <a:prstGeom prst="roundRect">
          <a:avLst/>
        </a:prstGeom>
        <a:solidFill>
          <a:schemeClr val="tx1">
            <a:lumMod val="75000"/>
            <a:lumOff val="25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bg1"/>
              </a:solidFill>
              <a:latin typeface="Cambria" panose="02040503050406030204" pitchFamily="18" charset="0"/>
              <a:ea typeface="Cambria" panose="02040503050406030204" pitchFamily="18" charset="0"/>
            </a:rPr>
            <a:t>Square. Square Roots</a:t>
          </a:r>
        </a:p>
      </dsp:txBody>
      <dsp:txXfrm>
        <a:off x="3567347" y="1788290"/>
        <a:ext cx="4737633" cy="525764"/>
      </dsp:txXfrm>
    </dsp:sp>
    <dsp:sp modelId="{14D5BB4D-F0D9-4F78-BC2A-91C15C61A831}">
      <dsp:nvSpPr>
        <dsp:cNvPr id="0" name=""/>
        <dsp:cNvSpPr/>
      </dsp:nvSpPr>
      <dsp:spPr>
        <a:xfrm>
          <a:off x="3496049" y="2413545"/>
          <a:ext cx="4794519" cy="582650"/>
        </a:xfrm>
        <a:prstGeom prst="roundRect">
          <a:avLst/>
        </a:prstGeom>
        <a:solidFill>
          <a:schemeClr val="bg1"/>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tx1"/>
              </a:solidFill>
              <a:latin typeface="Cambria" panose="02040503050406030204" pitchFamily="18" charset="0"/>
              <a:ea typeface="Cambria" panose="02040503050406030204" pitchFamily="18" charset="0"/>
            </a:rPr>
            <a:t>Cubes. Cube Roots</a:t>
          </a:r>
        </a:p>
      </dsp:txBody>
      <dsp:txXfrm>
        <a:off x="3524492" y="2441988"/>
        <a:ext cx="4737633" cy="525764"/>
      </dsp:txXfrm>
    </dsp:sp>
    <dsp:sp modelId="{F069B9E3-813A-4C51-8E75-26A9ED91E727}">
      <dsp:nvSpPr>
        <dsp:cNvPr id="0" name=""/>
        <dsp:cNvSpPr/>
      </dsp:nvSpPr>
      <dsp:spPr>
        <a:xfrm>
          <a:off x="3538904" y="3038669"/>
          <a:ext cx="4794519" cy="582650"/>
        </a:xfrm>
        <a:prstGeom prst="roundRect">
          <a:avLst/>
        </a:prstGeom>
        <a:solidFill>
          <a:schemeClr val="tx1">
            <a:lumMod val="75000"/>
            <a:lumOff val="25000"/>
            <a:alpha val="9000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bg1"/>
              </a:solidFill>
              <a:latin typeface="Cambria" panose="02040503050406030204" pitchFamily="18" charset="0"/>
              <a:ea typeface="Cambria" panose="02040503050406030204" pitchFamily="18" charset="0"/>
            </a:rPr>
            <a:t>Making tables up to 999</a:t>
          </a:r>
        </a:p>
      </dsp:txBody>
      <dsp:txXfrm>
        <a:off x="3567347" y="3067112"/>
        <a:ext cx="4737633" cy="525764"/>
      </dsp:txXfrm>
    </dsp:sp>
    <dsp:sp modelId="{8056E2A2-DB6D-4CD2-B3EE-30AA4C047158}">
      <dsp:nvSpPr>
        <dsp:cNvPr id="0" name=""/>
        <dsp:cNvSpPr/>
      </dsp:nvSpPr>
      <dsp:spPr>
        <a:xfrm>
          <a:off x="3538904" y="3678079"/>
          <a:ext cx="4794519" cy="582650"/>
        </a:xfrm>
        <a:prstGeom prst="roundRect">
          <a:avLst/>
        </a:prstGeom>
        <a:solidFill>
          <a:schemeClr val="bg1"/>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solidFill>
                <a:schemeClr val="tx1"/>
              </a:solidFill>
              <a:latin typeface="Cambria" panose="02040503050406030204" pitchFamily="18" charset="0"/>
              <a:ea typeface="Cambria" panose="02040503050406030204" pitchFamily="18" charset="0"/>
            </a:rPr>
            <a:t>Cross checking of bigger sums</a:t>
          </a:r>
          <a:endParaRPr lang="en-IN" sz="2800" kern="1200" dirty="0">
            <a:solidFill>
              <a:schemeClr val="tx1"/>
            </a:solidFill>
            <a:latin typeface="Cambria" panose="02040503050406030204" pitchFamily="18" charset="0"/>
            <a:ea typeface="Cambria" panose="02040503050406030204" pitchFamily="18" charset="0"/>
          </a:endParaRPr>
        </a:p>
      </dsp:txBody>
      <dsp:txXfrm>
        <a:off x="3567347" y="3706522"/>
        <a:ext cx="4737633" cy="525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2DF2B-6D78-4049-AEEC-75B10C80220B}">
      <dsp:nvSpPr>
        <dsp:cNvPr id="0" name=""/>
        <dsp:cNvSpPr/>
      </dsp:nvSpPr>
      <dsp:spPr>
        <a:xfrm>
          <a:off x="0" y="1463040"/>
          <a:ext cx="10972800" cy="19507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B89F6-53E2-44C5-8EAC-18B6EF451E78}">
      <dsp:nvSpPr>
        <dsp:cNvPr id="0" name=""/>
        <dsp:cNvSpPr/>
      </dsp:nvSpPr>
      <dsp:spPr>
        <a:xfrm>
          <a:off x="1336" y="0"/>
          <a:ext cx="146401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l" defTabSz="800100">
            <a:lnSpc>
              <a:spcPct val="90000"/>
            </a:lnSpc>
            <a:spcBef>
              <a:spcPct val="0"/>
            </a:spcBef>
            <a:spcAft>
              <a:spcPct val="35000"/>
            </a:spcAft>
          </a:pPr>
          <a:r>
            <a:rPr lang="en-IN" sz="1800" b="1" kern="1200" dirty="0">
              <a:solidFill>
                <a:schemeClr val="bg1"/>
              </a:solidFill>
              <a:latin typeface="Cambria" panose="02040503050406030204" pitchFamily="18" charset="0"/>
              <a:ea typeface="Cambria" panose="02040503050406030204" pitchFamily="18" charset="0"/>
            </a:rPr>
            <a:t>Fastest </a:t>
          </a:r>
          <a:r>
            <a:rPr lang="en-IN" sz="1800" b="1" kern="1200" dirty="0" smtClean="0">
              <a:solidFill>
                <a:schemeClr val="tx1"/>
              </a:solidFill>
              <a:latin typeface="Cambria" panose="02040503050406030204" pitchFamily="18" charset="0"/>
              <a:ea typeface="Cambria" panose="02040503050406030204" pitchFamily="18" charset="0"/>
            </a:rPr>
            <a:t>Mental </a:t>
          </a:r>
          <a:r>
            <a:rPr lang="en-IN" sz="1800" b="1" kern="1200" dirty="0">
              <a:solidFill>
                <a:schemeClr val="tx1"/>
              </a:solidFill>
              <a:latin typeface="Cambria" panose="02040503050406030204" pitchFamily="18" charset="0"/>
              <a:ea typeface="Cambria" panose="02040503050406030204" pitchFamily="18" charset="0"/>
            </a:rPr>
            <a:t>methods of calculation in compare to conventional method</a:t>
          </a:r>
        </a:p>
      </dsp:txBody>
      <dsp:txXfrm>
        <a:off x="1336" y="0"/>
        <a:ext cx="1464016" cy="1950720"/>
      </dsp:txXfrm>
    </dsp:sp>
    <dsp:sp modelId="{9E677ED7-5FF5-481E-A537-2EA3E8B1BB1E}">
      <dsp:nvSpPr>
        <dsp:cNvPr id="0" name=""/>
        <dsp:cNvSpPr/>
      </dsp:nvSpPr>
      <dsp:spPr>
        <a:xfrm>
          <a:off x="489505" y="2194560"/>
          <a:ext cx="487680" cy="487680"/>
        </a:xfrm>
        <a:prstGeom prst="ellipse">
          <a:avLst/>
        </a:prstGeom>
        <a:solidFill>
          <a:schemeClr val="tx1">
            <a:lumMod val="65000"/>
            <a:lumOff val="3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74139-6DC7-4524-AF5E-DA92941D1D97}">
      <dsp:nvSpPr>
        <dsp:cNvPr id="0" name=""/>
        <dsp:cNvSpPr/>
      </dsp:nvSpPr>
      <dsp:spPr>
        <a:xfrm>
          <a:off x="1498746" y="2926080"/>
          <a:ext cx="183123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IN" sz="1800" b="1" kern="1200" dirty="0">
              <a:solidFill>
                <a:schemeClr val="tx1"/>
              </a:solidFill>
              <a:latin typeface="Cambria" panose="02040503050406030204" pitchFamily="18" charset="0"/>
              <a:ea typeface="Cambria" panose="02040503050406030204" pitchFamily="18" charset="0"/>
            </a:rPr>
            <a:t>Makes it easier for kids to solve simple numeric problems such as addition, subtraction, multiplication </a:t>
          </a:r>
          <a:r>
            <a:rPr lang="en-IN" sz="1800" b="1" kern="1200" dirty="0">
              <a:solidFill>
                <a:schemeClr val="bg1"/>
              </a:solidFill>
              <a:latin typeface="Cambria" panose="02040503050406030204" pitchFamily="18" charset="0"/>
              <a:ea typeface="Cambria" panose="02040503050406030204" pitchFamily="18" charset="0"/>
            </a:rPr>
            <a:t>and division</a:t>
          </a:r>
        </a:p>
      </dsp:txBody>
      <dsp:txXfrm>
        <a:off x="1498746" y="2926080"/>
        <a:ext cx="1831234" cy="1950720"/>
      </dsp:txXfrm>
    </dsp:sp>
    <dsp:sp modelId="{6BB59E16-EDDE-41AC-B0C9-E92AA516994F}">
      <dsp:nvSpPr>
        <dsp:cNvPr id="0" name=""/>
        <dsp:cNvSpPr/>
      </dsp:nvSpPr>
      <dsp:spPr>
        <a:xfrm>
          <a:off x="2170523"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D3E35-4DF2-4F2F-AFC6-FE524CC13ADB}">
      <dsp:nvSpPr>
        <dsp:cNvPr id="0" name=""/>
        <dsp:cNvSpPr/>
      </dsp:nvSpPr>
      <dsp:spPr>
        <a:xfrm>
          <a:off x="3363373" y="0"/>
          <a:ext cx="1680313"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l" defTabSz="800100">
            <a:lnSpc>
              <a:spcPct val="90000"/>
            </a:lnSpc>
            <a:spcBef>
              <a:spcPct val="0"/>
            </a:spcBef>
            <a:spcAft>
              <a:spcPct val="35000"/>
            </a:spcAft>
          </a:pPr>
          <a:r>
            <a:rPr lang="en-IN" sz="1800" b="1" kern="1200" dirty="0">
              <a:solidFill>
                <a:schemeClr val="bg1"/>
              </a:solidFill>
              <a:latin typeface="Cambria" panose="02040503050406030204" pitchFamily="18" charset="0"/>
              <a:ea typeface="Cambria" panose="02040503050406030204" pitchFamily="18" charset="0"/>
            </a:rPr>
            <a:t>It can be </a:t>
          </a:r>
          <a:r>
            <a:rPr lang="en-IN" sz="1800" b="1" kern="1200" dirty="0" smtClean="0">
              <a:solidFill>
                <a:schemeClr val="tx1"/>
              </a:solidFill>
              <a:latin typeface="Cambria" panose="02040503050406030204" pitchFamily="18" charset="0"/>
              <a:ea typeface="Cambria" panose="02040503050406030204" pitchFamily="18" charset="0"/>
            </a:rPr>
            <a:t>Used </a:t>
          </a:r>
          <a:r>
            <a:rPr lang="en-IN" sz="1800" b="1" kern="1200" dirty="0">
              <a:solidFill>
                <a:schemeClr val="tx1"/>
              </a:solidFill>
              <a:latin typeface="Cambria" panose="02040503050406030204" pitchFamily="18" charset="0"/>
              <a:ea typeface="Cambria" panose="02040503050406030204" pitchFamily="18" charset="0"/>
            </a:rPr>
            <a:t>to solve complex mathematics such as algebra, trigonometry and calculus</a:t>
          </a:r>
        </a:p>
      </dsp:txBody>
      <dsp:txXfrm>
        <a:off x="3363373" y="0"/>
        <a:ext cx="1680313" cy="1950720"/>
      </dsp:txXfrm>
    </dsp:sp>
    <dsp:sp modelId="{78C5134D-6F80-47B7-B90A-802AD5D0B36F}">
      <dsp:nvSpPr>
        <dsp:cNvPr id="0" name=""/>
        <dsp:cNvSpPr/>
      </dsp:nvSpPr>
      <dsp:spPr>
        <a:xfrm>
          <a:off x="3959690" y="2194560"/>
          <a:ext cx="487680" cy="487680"/>
        </a:xfrm>
        <a:prstGeom prst="ellipse">
          <a:avLst/>
        </a:prstGeom>
        <a:solidFill>
          <a:schemeClr val="tx1">
            <a:lumMod val="65000"/>
            <a:lumOff val="3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4FCF1-35F8-4B0C-A3DC-643B4746CC2C}">
      <dsp:nvSpPr>
        <dsp:cNvPr id="0" name=""/>
        <dsp:cNvSpPr/>
      </dsp:nvSpPr>
      <dsp:spPr>
        <a:xfrm>
          <a:off x="5077080" y="2926080"/>
          <a:ext cx="1926537"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IN" sz="1800" b="1" kern="1200" dirty="0">
              <a:solidFill>
                <a:schemeClr val="tx1"/>
              </a:solidFill>
              <a:latin typeface="Cambria" panose="02040503050406030204" pitchFamily="18" charset="0"/>
              <a:ea typeface="Cambria" panose="02040503050406030204" pitchFamily="18" charset="0"/>
            </a:rPr>
            <a:t>Provides one line, mental and superfast methods along with quick cross checking systems.</a:t>
          </a:r>
        </a:p>
      </dsp:txBody>
      <dsp:txXfrm>
        <a:off x="5077080" y="2926080"/>
        <a:ext cx="1926537" cy="1950720"/>
      </dsp:txXfrm>
    </dsp:sp>
    <dsp:sp modelId="{F5874B6F-455A-4EB9-A561-89405B605FDB}">
      <dsp:nvSpPr>
        <dsp:cNvPr id="0" name=""/>
        <dsp:cNvSpPr/>
      </dsp:nvSpPr>
      <dsp:spPr>
        <a:xfrm>
          <a:off x="5796509"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77E94-1CA2-4009-9459-BBA83A4D4A9E}">
      <dsp:nvSpPr>
        <dsp:cNvPr id="0" name=""/>
        <dsp:cNvSpPr/>
      </dsp:nvSpPr>
      <dsp:spPr>
        <a:xfrm>
          <a:off x="7037010" y="0"/>
          <a:ext cx="138070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l" defTabSz="800100">
            <a:lnSpc>
              <a:spcPct val="90000"/>
            </a:lnSpc>
            <a:spcBef>
              <a:spcPct val="0"/>
            </a:spcBef>
            <a:spcAft>
              <a:spcPct val="35000"/>
            </a:spcAft>
          </a:pPr>
          <a:r>
            <a:rPr lang="en-IN" sz="1800" b="1" kern="1200" dirty="0">
              <a:solidFill>
                <a:schemeClr val="tx1"/>
              </a:solidFill>
              <a:latin typeface="Cambria" panose="02040503050406030204" pitchFamily="18" charset="0"/>
              <a:ea typeface="Cambria" panose="02040503050406030204" pitchFamily="18" charset="0"/>
            </a:rPr>
            <a:t>Increase concentration and improve confidence.</a:t>
          </a:r>
        </a:p>
      </dsp:txBody>
      <dsp:txXfrm>
        <a:off x="7037010" y="0"/>
        <a:ext cx="1380709" cy="1950720"/>
      </dsp:txXfrm>
    </dsp:sp>
    <dsp:sp modelId="{42FE5762-8A4A-4FA2-918B-0B852F62DBDB}">
      <dsp:nvSpPr>
        <dsp:cNvPr id="0" name=""/>
        <dsp:cNvSpPr/>
      </dsp:nvSpPr>
      <dsp:spPr>
        <a:xfrm>
          <a:off x="7483524" y="2194560"/>
          <a:ext cx="487680" cy="487680"/>
        </a:xfrm>
        <a:prstGeom prst="ellipse">
          <a:avLst/>
        </a:prstGeom>
        <a:solidFill>
          <a:schemeClr val="tx1">
            <a:lumMod val="65000"/>
            <a:lumOff val="3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931E4-D935-4C81-97B4-8940DEDFEEE2}">
      <dsp:nvSpPr>
        <dsp:cNvPr id="0" name=""/>
        <dsp:cNvSpPr/>
      </dsp:nvSpPr>
      <dsp:spPr>
        <a:xfrm>
          <a:off x="8451112" y="2926080"/>
          <a:ext cx="142307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IN" sz="1800" b="1" kern="1200" dirty="0">
              <a:solidFill>
                <a:schemeClr val="tx1"/>
              </a:solidFill>
              <a:latin typeface="Cambria" panose="02040503050406030204" pitchFamily="18" charset="0"/>
              <a:ea typeface="Cambria" panose="02040503050406030204" pitchFamily="18" charset="0"/>
            </a:rPr>
            <a:t>It converts a tedious subject into a playful and blissful</a:t>
          </a:r>
        </a:p>
      </dsp:txBody>
      <dsp:txXfrm>
        <a:off x="8451112" y="2926080"/>
        <a:ext cx="1423070" cy="1950720"/>
      </dsp:txXfrm>
    </dsp:sp>
    <dsp:sp modelId="{2FA117EC-3B34-4B04-8741-3CACE2803232}">
      <dsp:nvSpPr>
        <dsp:cNvPr id="0" name=""/>
        <dsp:cNvSpPr/>
      </dsp:nvSpPr>
      <dsp:spPr>
        <a:xfrm>
          <a:off x="8918807"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2DF2B-6D78-4049-AEEC-75B10C80220B}">
      <dsp:nvSpPr>
        <dsp:cNvPr id="0" name=""/>
        <dsp:cNvSpPr/>
      </dsp:nvSpPr>
      <dsp:spPr>
        <a:xfrm>
          <a:off x="0" y="1463040"/>
          <a:ext cx="10972800" cy="19507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FAC33-4B0F-4BAC-931F-6A326E660338}">
      <dsp:nvSpPr>
        <dsp:cNvPr id="0" name=""/>
        <dsp:cNvSpPr/>
      </dsp:nvSpPr>
      <dsp:spPr>
        <a:xfrm>
          <a:off x="4339" y="0"/>
          <a:ext cx="189746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l" defTabSz="933450">
            <a:lnSpc>
              <a:spcPct val="90000"/>
            </a:lnSpc>
            <a:spcBef>
              <a:spcPct val="0"/>
            </a:spcBef>
            <a:spcAft>
              <a:spcPct val="35000"/>
            </a:spcAft>
          </a:pPr>
          <a:r>
            <a:rPr lang="en-IN" sz="2100" b="1" kern="1200" dirty="0">
              <a:latin typeface="Cambria" panose="02040503050406030204" pitchFamily="18" charset="0"/>
              <a:ea typeface="Cambria" panose="02040503050406030204" pitchFamily="18" charset="0"/>
            </a:rPr>
            <a:t>Students learns with fun</a:t>
          </a:r>
        </a:p>
      </dsp:txBody>
      <dsp:txXfrm>
        <a:off x="4339" y="0"/>
        <a:ext cx="1897469" cy="1950720"/>
      </dsp:txXfrm>
    </dsp:sp>
    <dsp:sp modelId="{A53EE717-C3C9-49D4-84F9-56EC4F78EDDE}">
      <dsp:nvSpPr>
        <dsp:cNvPr id="0" name=""/>
        <dsp:cNvSpPr/>
      </dsp:nvSpPr>
      <dsp:spPr>
        <a:xfrm>
          <a:off x="709234"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D3FD5-B1A0-4709-9435-241FC25829DE}">
      <dsp:nvSpPr>
        <dsp:cNvPr id="0" name=""/>
        <dsp:cNvSpPr/>
      </dsp:nvSpPr>
      <dsp:spPr>
        <a:xfrm>
          <a:off x="1996682" y="2926080"/>
          <a:ext cx="189746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IN" sz="2100" b="1" kern="1200" dirty="0">
              <a:latin typeface="Cambria" panose="02040503050406030204" pitchFamily="18" charset="0"/>
              <a:ea typeface="Cambria" panose="02040503050406030204" pitchFamily="18" charset="0"/>
            </a:rPr>
            <a:t>Develops problem solving skills</a:t>
          </a:r>
        </a:p>
      </dsp:txBody>
      <dsp:txXfrm>
        <a:off x="1996682" y="2926080"/>
        <a:ext cx="1897469" cy="1950720"/>
      </dsp:txXfrm>
    </dsp:sp>
    <dsp:sp modelId="{F48D02D8-9704-4614-85D9-42902480CE9B}">
      <dsp:nvSpPr>
        <dsp:cNvPr id="0" name=""/>
        <dsp:cNvSpPr/>
      </dsp:nvSpPr>
      <dsp:spPr>
        <a:xfrm>
          <a:off x="2701577" y="2194560"/>
          <a:ext cx="487680" cy="487680"/>
        </a:xfrm>
        <a:prstGeom prst="ellipse">
          <a:avLst/>
        </a:prstGeom>
        <a:solidFill>
          <a:schemeClr val="tx1">
            <a:lumMod val="65000"/>
            <a:lumOff val="3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A51EA-276B-4421-AC7C-6CE4F21B9AE0}">
      <dsp:nvSpPr>
        <dsp:cNvPr id="0" name=""/>
        <dsp:cNvSpPr/>
      </dsp:nvSpPr>
      <dsp:spPr>
        <a:xfrm>
          <a:off x="3989025" y="0"/>
          <a:ext cx="189746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l" defTabSz="933450">
            <a:lnSpc>
              <a:spcPct val="90000"/>
            </a:lnSpc>
            <a:spcBef>
              <a:spcPct val="0"/>
            </a:spcBef>
            <a:spcAft>
              <a:spcPct val="35000"/>
            </a:spcAft>
          </a:pPr>
          <a:r>
            <a:rPr lang="en-IN" sz="2100" b="1" kern="1200" dirty="0">
              <a:latin typeface="Cambria" panose="02040503050406030204" pitchFamily="18" charset="0"/>
              <a:ea typeface="Cambria" panose="02040503050406030204" pitchFamily="18" charset="0"/>
            </a:rPr>
            <a:t>Helps in logical thinking</a:t>
          </a:r>
        </a:p>
      </dsp:txBody>
      <dsp:txXfrm>
        <a:off x="3989025" y="0"/>
        <a:ext cx="1897469" cy="1950720"/>
      </dsp:txXfrm>
    </dsp:sp>
    <dsp:sp modelId="{96BC66C6-576B-4A60-89FA-C47075CBA1BD}">
      <dsp:nvSpPr>
        <dsp:cNvPr id="0" name=""/>
        <dsp:cNvSpPr/>
      </dsp:nvSpPr>
      <dsp:spPr>
        <a:xfrm>
          <a:off x="4693919"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2FABD-293A-4C3F-B300-DC8E645EBD01}">
      <dsp:nvSpPr>
        <dsp:cNvPr id="0" name=""/>
        <dsp:cNvSpPr/>
      </dsp:nvSpPr>
      <dsp:spPr>
        <a:xfrm>
          <a:off x="5981368" y="2926080"/>
          <a:ext cx="189746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en-IN" sz="2100" b="1" kern="1200" dirty="0">
              <a:latin typeface="Cambria" panose="02040503050406030204" pitchFamily="18" charset="0"/>
              <a:ea typeface="Cambria" panose="02040503050406030204" pitchFamily="18" charset="0"/>
            </a:rPr>
            <a:t>Improves the overall personality</a:t>
          </a:r>
        </a:p>
      </dsp:txBody>
      <dsp:txXfrm>
        <a:off x="5981368" y="2926080"/>
        <a:ext cx="1897469" cy="1950720"/>
      </dsp:txXfrm>
    </dsp:sp>
    <dsp:sp modelId="{B89A96C0-076B-4F58-A7D6-DEB3149936C2}">
      <dsp:nvSpPr>
        <dsp:cNvPr id="0" name=""/>
        <dsp:cNvSpPr/>
      </dsp:nvSpPr>
      <dsp:spPr>
        <a:xfrm>
          <a:off x="6686262" y="2194560"/>
          <a:ext cx="487680" cy="487680"/>
        </a:xfrm>
        <a:prstGeom prst="ellipse">
          <a:avLst/>
        </a:prstGeom>
        <a:solidFill>
          <a:schemeClr val="tx1">
            <a:lumMod val="65000"/>
            <a:lumOff val="3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56229-2388-4710-9025-F4DAA7B1A43C}">
      <dsp:nvSpPr>
        <dsp:cNvPr id="0" name=""/>
        <dsp:cNvSpPr/>
      </dsp:nvSpPr>
      <dsp:spPr>
        <a:xfrm>
          <a:off x="7973710" y="0"/>
          <a:ext cx="1897469"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l" defTabSz="933450">
            <a:lnSpc>
              <a:spcPct val="90000"/>
            </a:lnSpc>
            <a:spcBef>
              <a:spcPct val="0"/>
            </a:spcBef>
            <a:spcAft>
              <a:spcPct val="35000"/>
            </a:spcAft>
          </a:pPr>
          <a:r>
            <a:rPr lang="en-IN" sz="2100" b="1" kern="1200" dirty="0">
              <a:latin typeface="Cambria" panose="02040503050406030204" pitchFamily="18" charset="0"/>
              <a:ea typeface="Cambria" panose="02040503050406030204" pitchFamily="18" charset="0"/>
            </a:rPr>
            <a:t>Removes</a:t>
          </a:r>
          <a:r>
            <a:rPr lang="en-IN" sz="2100" kern="1200" dirty="0">
              <a:latin typeface="Cambria" panose="02040503050406030204" pitchFamily="18" charset="0"/>
              <a:ea typeface="Cambria" panose="02040503050406030204" pitchFamily="18" charset="0"/>
            </a:rPr>
            <a:t> </a:t>
          </a:r>
          <a:r>
            <a:rPr lang="en-IN" sz="2100" b="1" kern="1200" dirty="0">
              <a:latin typeface="Cambria" panose="02040503050406030204" pitchFamily="18" charset="0"/>
              <a:ea typeface="Cambria" panose="02040503050406030204" pitchFamily="18" charset="0"/>
            </a:rPr>
            <a:t>the phobia of mathematics</a:t>
          </a:r>
        </a:p>
      </dsp:txBody>
      <dsp:txXfrm>
        <a:off x="7973710" y="0"/>
        <a:ext cx="1897469" cy="1950720"/>
      </dsp:txXfrm>
    </dsp:sp>
    <dsp:sp modelId="{D0FF29E0-2BBA-4E0F-8E44-48E3FFD037D0}">
      <dsp:nvSpPr>
        <dsp:cNvPr id="0" name=""/>
        <dsp:cNvSpPr/>
      </dsp:nvSpPr>
      <dsp:spPr>
        <a:xfrm>
          <a:off x="8678605" y="2194560"/>
          <a:ext cx="487680" cy="487680"/>
        </a:xfrm>
        <a:prstGeom prst="ellipse">
          <a:avLst/>
        </a:prstGeom>
        <a:solidFill>
          <a:schemeClr val="accent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6954-42B2-41A4-B722-D22AF80769D8}" type="datetimeFigureOut">
              <a:rPr lang="en-IN" smtClean="0"/>
              <a:t>20/03/2021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AEBEA-9028-4C04-8881-1CFE26EC0B1D}" type="slidenum">
              <a:rPr lang="en-IN" smtClean="0"/>
              <a:t>‹#›</a:t>
            </a:fld>
            <a:endParaRPr lang="en-IN"/>
          </a:p>
        </p:txBody>
      </p:sp>
    </p:spTree>
    <p:extLst>
      <p:ext uri="{BB962C8B-B14F-4D97-AF65-F5344CB8AC3E}">
        <p14:creationId xmlns:p14="http://schemas.microsoft.com/office/powerpoint/2010/main" val="426085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43000"/>
            <a:ext cx="5486400" cy="3086100"/>
          </a:xfrm>
        </p:spPr>
      </p:sp>
      <p:sp>
        <p:nvSpPr>
          <p:cNvPr id="3" name="Notes Placeholder 2"/>
          <p:cNvSpPr>
            <a:spLocks noGrp="1"/>
          </p:cNvSpPr>
          <p:nvPr>
            <p:ph type="body" idx="1"/>
          </p:nvPr>
        </p:nvSpPr>
        <p:spPr/>
        <p:txBody>
          <a:bodyPr/>
          <a:lstStyle/>
          <a:p>
            <a:pPr algn="just">
              <a:lnSpc>
                <a:spcPct val="150000"/>
              </a:lnSpc>
            </a:pPr>
            <a:r>
              <a:rPr lang="en-IN" sz="1800" b="1" dirty="0">
                <a:solidFill>
                  <a:srgbClr val="000000"/>
                </a:solidFill>
                <a:effectLst/>
                <a:latin typeface="Cambria" panose="02040503050406030204" pitchFamily="18" charset="0"/>
                <a:ea typeface="Times New Roman" panose="02020603050405020304" pitchFamily="18" charset="0"/>
              </a:rPr>
              <a:t>Good evening everyone</a:t>
            </a:r>
            <a:endParaRPr lang="en-IN" sz="1800" dirty="0">
              <a:effectLst/>
              <a:latin typeface="Times New Roman" panose="02020603050405020304" pitchFamily="18" charset="0"/>
              <a:ea typeface="Times New Roman" panose="02020603050405020304" pitchFamily="18" charset="0"/>
            </a:endParaRPr>
          </a:p>
          <a:p>
            <a:pPr algn="just">
              <a:lnSpc>
                <a:spcPct val="150000"/>
              </a:lnSpc>
              <a:spcAft>
                <a:spcPts val="4000"/>
              </a:spcAft>
            </a:pPr>
            <a:r>
              <a:rPr lang="en-IN" sz="1800" b="1" dirty="0">
                <a:solidFill>
                  <a:srgbClr val="000000"/>
                </a:solidFill>
                <a:effectLst/>
                <a:latin typeface="Cambria" panose="02040503050406030204" pitchFamily="18" charset="0"/>
                <a:ea typeface="Times New Roman" panose="02020603050405020304" pitchFamily="18" charset="0"/>
              </a:rPr>
              <a:t>I would like to welcome you in this webinar of Vedic Maths.  I am really thankful to all my friends and relatives who have shared the details about this webinar and because of them I can see the participants in great number.</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1</a:t>
            </a:fld>
            <a:endParaRPr lang="en-IN"/>
          </a:p>
        </p:txBody>
      </p:sp>
    </p:spTree>
    <p:extLst>
      <p:ext uri="{BB962C8B-B14F-4D97-AF65-F5344CB8AC3E}">
        <p14:creationId xmlns:p14="http://schemas.microsoft.com/office/powerpoint/2010/main" val="1235090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10</a:t>
            </a:fld>
            <a:endParaRPr lang="en-IN"/>
          </a:p>
        </p:txBody>
      </p:sp>
    </p:spTree>
    <p:extLst>
      <p:ext uri="{BB962C8B-B14F-4D97-AF65-F5344CB8AC3E}">
        <p14:creationId xmlns:p14="http://schemas.microsoft.com/office/powerpoint/2010/main" val="222166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11</a:t>
            </a:fld>
            <a:endParaRPr lang="en-IN"/>
          </a:p>
        </p:txBody>
      </p:sp>
    </p:spTree>
    <p:extLst>
      <p:ext uri="{BB962C8B-B14F-4D97-AF65-F5344CB8AC3E}">
        <p14:creationId xmlns:p14="http://schemas.microsoft.com/office/powerpoint/2010/main" val="88219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r>
              <a:rPr lang="en-IN" sz="1800" dirty="0">
                <a:solidFill>
                  <a:srgbClr val="000000"/>
                </a:solidFill>
                <a:effectLst/>
                <a:latin typeface="Cambria" panose="02040503050406030204" pitchFamily="18" charset="0"/>
                <a:ea typeface="Times New Roman" panose="02020603050405020304" pitchFamily="18" charset="0"/>
              </a:rPr>
              <a:t>Most of the time children may go wrong while doing subtraction. They get irritate when they have to carry forward or borrow d </a:t>
            </a:r>
            <a:r>
              <a:rPr lang="en-IN" sz="1800" dirty="0" err="1">
                <a:solidFill>
                  <a:srgbClr val="000000"/>
                </a:solidFill>
                <a:effectLst/>
                <a:latin typeface="Cambria" panose="02040503050406030204" pitchFamily="18" charset="0"/>
                <a:ea typeface="Times New Roman" panose="02020603050405020304" pitchFamily="18" charset="0"/>
              </a:rPr>
              <a:t>number.Vedic</a:t>
            </a:r>
            <a:r>
              <a:rPr lang="en-IN" sz="1800" dirty="0">
                <a:solidFill>
                  <a:srgbClr val="000000"/>
                </a:solidFill>
                <a:effectLst/>
                <a:latin typeface="Cambria" panose="02040503050406030204" pitchFamily="18" charset="0"/>
                <a:ea typeface="Times New Roman" panose="02020603050405020304" pitchFamily="18" charset="0"/>
              </a:rPr>
              <a:t> maths provides simple trick for such calculation</a:t>
            </a:r>
            <a:endParaRPr lang="en-IN" sz="1800" dirty="0">
              <a:effectLst/>
              <a:latin typeface="Times New Roman" panose="02020603050405020304" pitchFamily="18" charset="0"/>
              <a:ea typeface="Times New Roman" panose="02020603050405020304" pitchFamily="18" charset="0"/>
            </a:endParaRPr>
          </a:p>
          <a:p>
            <a:pPr algn="just"/>
            <a:r>
              <a:rPr lang="en-IN" sz="1800" dirty="0">
                <a:solidFill>
                  <a:srgbClr val="000000"/>
                </a:solidFill>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12</a:t>
            </a:fld>
            <a:endParaRPr lang="en-IN"/>
          </a:p>
        </p:txBody>
      </p:sp>
    </p:spTree>
    <p:extLst>
      <p:ext uri="{BB962C8B-B14F-4D97-AF65-F5344CB8AC3E}">
        <p14:creationId xmlns:p14="http://schemas.microsoft.com/office/powerpoint/2010/main" val="359336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13</a:t>
            </a:fld>
            <a:endParaRPr lang="en-IN"/>
          </a:p>
        </p:txBody>
      </p:sp>
    </p:spTree>
    <p:extLst>
      <p:ext uri="{BB962C8B-B14F-4D97-AF65-F5344CB8AC3E}">
        <p14:creationId xmlns:p14="http://schemas.microsoft.com/office/powerpoint/2010/main" val="14562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14</a:t>
            </a:fld>
            <a:endParaRPr lang="en-IN"/>
          </a:p>
        </p:txBody>
      </p:sp>
    </p:spTree>
    <p:extLst>
      <p:ext uri="{BB962C8B-B14F-4D97-AF65-F5344CB8AC3E}">
        <p14:creationId xmlns:p14="http://schemas.microsoft.com/office/powerpoint/2010/main" val="107674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A6AEBEA-9028-4C04-8881-1CFE26EC0B1D}" type="slidenum">
              <a:rPr lang="en-IN" smtClean="0"/>
              <a:t>15</a:t>
            </a:fld>
            <a:endParaRPr lang="en-IN"/>
          </a:p>
        </p:txBody>
      </p:sp>
    </p:spTree>
    <p:extLst>
      <p:ext uri="{BB962C8B-B14F-4D97-AF65-F5344CB8AC3E}">
        <p14:creationId xmlns:p14="http://schemas.microsoft.com/office/powerpoint/2010/main" val="335875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A6AEBEA-9028-4C04-8881-1CFE26EC0B1D}" type="slidenum">
              <a:rPr lang="en-IN" smtClean="0"/>
              <a:t>16</a:t>
            </a:fld>
            <a:endParaRPr lang="en-IN"/>
          </a:p>
        </p:txBody>
      </p:sp>
    </p:spTree>
    <p:extLst>
      <p:ext uri="{BB962C8B-B14F-4D97-AF65-F5344CB8AC3E}">
        <p14:creationId xmlns:p14="http://schemas.microsoft.com/office/powerpoint/2010/main" val="1048104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17</a:t>
            </a:fld>
            <a:endParaRPr lang="en-IN"/>
          </a:p>
        </p:txBody>
      </p:sp>
    </p:spTree>
    <p:extLst>
      <p:ext uri="{BB962C8B-B14F-4D97-AF65-F5344CB8AC3E}">
        <p14:creationId xmlns:p14="http://schemas.microsoft.com/office/powerpoint/2010/main" val="9193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18</a:t>
            </a:fld>
            <a:endParaRPr lang="en-IN"/>
          </a:p>
        </p:txBody>
      </p:sp>
    </p:spTree>
    <p:extLst>
      <p:ext uri="{BB962C8B-B14F-4D97-AF65-F5344CB8AC3E}">
        <p14:creationId xmlns:p14="http://schemas.microsoft.com/office/powerpoint/2010/main" val="69924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19</a:t>
            </a:fld>
            <a:endParaRPr lang="en-IN"/>
          </a:p>
        </p:txBody>
      </p:sp>
    </p:spTree>
    <p:extLst>
      <p:ext uri="{BB962C8B-B14F-4D97-AF65-F5344CB8AC3E}">
        <p14:creationId xmlns:p14="http://schemas.microsoft.com/office/powerpoint/2010/main" val="332013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sz="1800" b="1" dirty="0">
                <a:solidFill>
                  <a:srgbClr val="000000"/>
                </a:solidFill>
                <a:effectLst/>
                <a:latin typeface="Cambria" panose="02040503050406030204" pitchFamily="18" charset="0"/>
                <a:ea typeface="Times New Roman" panose="02020603050405020304" pitchFamily="18" charset="0"/>
              </a:rPr>
              <a:t>There are always two kinds of kids. One who loves maths. Who play with numbers, who love to accept the challenges and so they should encourage for accuracy, nurture for speedy and mental calculation.</a:t>
            </a:r>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2</a:t>
            </a:fld>
            <a:endParaRPr lang="en-IN"/>
          </a:p>
        </p:txBody>
      </p:sp>
    </p:spTree>
    <p:extLst>
      <p:ext uri="{BB962C8B-B14F-4D97-AF65-F5344CB8AC3E}">
        <p14:creationId xmlns:p14="http://schemas.microsoft.com/office/powerpoint/2010/main" val="1378064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20</a:t>
            </a:fld>
            <a:endParaRPr lang="en-IN"/>
          </a:p>
        </p:txBody>
      </p:sp>
    </p:spTree>
    <p:extLst>
      <p:ext uri="{BB962C8B-B14F-4D97-AF65-F5344CB8AC3E}">
        <p14:creationId xmlns:p14="http://schemas.microsoft.com/office/powerpoint/2010/main" val="2281807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21</a:t>
            </a:fld>
            <a:endParaRPr lang="en-IN"/>
          </a:p>
        </p:txBody>
      </p:sp>
    </p:spTree>
    <p:extLst>
      <p:ext uri="{BB962C8B-B14F-4D97-AF65-F5344CB8AC3E}">
        <p14:creationId xmlns:p14="http://schemas.microsoft.com/office/powerpoint/2010/main" val="53182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sz="1800" dirty="0"/>
              <a:t>It is necessary that child must know how to manage the budge and money as to grow</a:t>
            </a:r>
          </a:p>
          <a:p>
            <a:r>
              <a:rPr lang="en-IN" sz="1800" dirty="0"/>
              <a:t>Shopping is the weak point of human being. Reasonable, affordable shopping needs analysis of price and cost</a:t>
            </a:r>
          </a:p>
          <a:p>
            <a:r>
              <a:rPr lang="en-IN" sz="1800" dirty="0"/>
              <a:t>Travel distance its cost requires knowledge of maths </a:t>
            </a: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22</a:t>
            </a:fld>
            <a:endParaRPr lang="en-IN"/>
          </a:p>
        </p:txBody>
      </p:sp>
    </p:spTree>
    <p:extLst>
      <p:ext uri="{BB962C8B-B14F-4D97-AF65-F5344CB8AC3E}">
        <p14:creationId xmlns:p14="http://schemas.microsoft.com/office/powerpoint/2010/main" val="414522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sz="1800" kern="0" dirty="0">
                <a:solidFill>
                  <a:srgbClr val="333333"/>
                </a:solidFill>
                <a:effectLst/>
                <a:latin typeface="Helvetica" panose="020B0604020202020204" pitchFamily="34" charset="0"/>
                <a:ea typeface="Times New Roman" panose="02020603050405020304" pitchFamily="18" charset="0"/>
              </a:rPr>
              <a:t>Loan calculation is required at every step like education, car, housing and so on.</a:t>
            </a:r>
          </a:p>
          <a:p>
            <a:r>
              <a:rPr lang="en-IN" sz="1800" kern="0" dirty="0">
                <a:solidFill>
                  <a:srgbClr val="333333"/>
                </a:solidFill>
                <a:latin typeface="Helvetica" panose="020B0604020202020204" pitchFamily="34" charset="0"/>
                <a:ea typeface="Times New Roman" panose="02020603050405020304" pitchFamily="18" charset="0"/>
              </a:rPr>
              <a:t>For </a:t>
            </a:r>
            <a:r>
              <a:rPr lang="en-IN" sz="1800" kern="0" dirty="0" err="1">
                <a:solidFill>
                  <a:srgbClr val="333333"/>
                </a:solidFill>
                <a:latin typeface="Helvetica" panose="020B0604020202020204" pitchFamily="34" charset="0"/>
                <a:ea typeface="Times New Roman" panose="02020603050405020304" pitchFamily="18" charset="0"/>
              </a:rPr>
              <a:t>tastey</a:t>
            </a:r>
            <a:r>
              <a:rPr lang="en-IN" sz="1800" kern="0" dirty="0">
                <a:solidFill>
                  <a:srgbClr val="333333"/>
                </a:solidFill>
                <a:latin typeface="Helvetica" panose="020B0604020202020204" pitchFamily="34" charset="0"/>
                <a:ea typeface="Times New Roman" panose="02020603050405020304" pitchFamily="18" charset="0"/>
              </a:rPr>
              <a:t> </a:t>
            </a:r>
            <a:r>
              <a:rPr lang="en-IN" sz="1800" kern="0" dirty="0" err="1">
                <a:solidFill>
                  <a:srgbClr val="333333"/>
                </a:solidFill>
                <a:latin typeface="Helvetica" panose="020B0604020202020204" pitchFamily="34" charset="0"/>
                <a:ea typeface="Times New Roman" panose="02020603050405020304" pitchFamily="18" charset="0"/>
              </a:rPr>
              <a:t>receipe</a:t>
            </a:r>
            <a:r>
              <a:rPr lang="en-IN" sz="1800" kern="0" dirty="0">
                <a:solidFill>
                  <a:srgbClr val="333333"/>
                </a:solidFill>
                <a:latin typeface="Helvetica" panose="020B0604020202020204" pitchFamily="34" charset="0"/>
                <a:ea typeface="Times New Roman" panose="02020603050405020304" pitchFamily="18" charset="0"/>
              </a:rPr>
              <a:t> proper measurement of ingredients  is necessary </a:t>
            </a:r>
            <a:endParaRPr lang="en-IN" sz="1800" kern="0" dirty="0">
              <a:solidFill>
                <a:srgbClr val="333333"/>
              </a:solidFill>
              <a:effectLst/>
              <a:latin typeface="Helvetica" panose="020B0604020202020204" pitchFamily="34" charset="0"/>
              <a:ea typeface="Times New Roman" panose="02020603050405020304" pitchFamily="18" charset="0"/>
            </a:endParaRPr>
          </a:p>
          <a:p>
            <a:r>
              <a:rPr lang="en-IN" sz="1800" kern="0" dirty="0">
                <a:solidFill>
                  <a:srgbClr val="333333"/>
                </a:solidFill>
                <a:effectLst/>
                <a:latin typeface="Helvetica" panose="020B0604020202020204" pitchFamily="34" charset="0"/>
                <a:ea typeface="Times New Roman" panose="02020603050405020304" pitchFamily="18" charset="0"/>
              </a:rPr>
              <a:t>Calculation of areas is an important </a:t>
            </a:r>
            <a:r>
              <a:rPr lang="en-IN" sz="1800" kern="0" dirty="0" err="1">
                <a:solidFill>
                  <a:srgbClr val="333333"/>
                </a:solidFill>
                <a:effectLst/>
                <a:latin typeface="Helvetica" panose="020B0604020202020204" pitchFamily="34" charset="0"/>
                <a:ea typeface="Times New Roman" panose="02020603050405020304" pitchFamily="18" charset="0"/>
              </a:rPr>
              <a:t>skillfor</a:t>
            </a:r>
            <a:r>
              <a:rPr lang="en-IN" sz="1800" kern="0" dirty="0">
                <a:solidFill>
                  <a:srgbClr val="333333"/>
                </a:solidFill>
                <a:effectLst/>
                <a:latin typeface="Helvetica" panose="020B0604020202020204" pitchFamily="34" charset="0"/>
                <a:ea typeface="Times New Roman" panose="02020603050405020304" pitchFamily="18" charset="0"/>
              </a:rPr>
              <a:t> home </a:t>
            </a:r>
            <a:r>
              <a:rPr lang="en-IN" sz="1800" kern="0" dirty="0" err="1">
                <a:solidFill>
                  <a:srgbClr val="333333"/>
                </a:solidFill>
                <a:effectLst/>
                <a:latin typeface="Helvetica" panose="020B0604020202020204" pitchFamily="34" charset="0"/>
                <a:ea typeface="Times New Roman" panose="02020603050405020304" pitchFamily="18" charset="0"/>
              </a:rPr>
              <a:t>decoaration</a:t>
            </a:r>
            <a:r>
              <a:rPr lang="en-IN" sz="1800" kern="0" dirty="0">
                <a:solidFill>
                  <a:srgbClr val="333333"/>
                </a:solidFill>
                <a:effectLst/>
                <a:latin typeface="Helvetica" panose="020B0604020202020204" pitchFamily="34" charset="0"/>
                <a:ea typeface="Times New Roman" panose="02020603050405020304" pitchFamily="18" charset="0"/>
              </a:rPr>
              <a:t> and remodelling</a:t>
            </a:r>
          </a:p>
          <a:p>
            <a:r>
              <a:rPr lang="en-IN" sz="1800" kern="0" dirty="0">
                <a:solidFill>
                  <a:srgbClr val="333333"/>
                </a:solidFill>
                <a:effectLst/>
                <a:latin typeface="Helvetica" panose="020B0604020202020204" pitchFamily="34" charset="0"/>
                <a:ea typeface="Times New Roman" panose="02020603050405020304" pitchFamily="18" charset="0"/>
              </a:rPr>
              <a:t>Geometry and trigonometry can help your teens who want to improve their skill in sports. It can help them find the best way to hit a ball, make a basket or run around the track. Basic knowledge of math also helps keep track of sports scores.</a:t>
            </a:r>
            <a:endParaRPr lang="en-IN" sz="1800" kern="1800" dirty="0">
              <a:effectLst/>
              <a:latin typeface="Aparajita" panose="02020603050405020304" pitchFamily="18"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23</a:t>
            </a:fld>
            <a:endParaRPr lang="en-IN"/>
          </a:p>
        </p:txBody>
      </p:sp>
    </p:spTree>
    <p:extLst>
      <p:ext uri="{BB962C8B-B14F-4D97-AF65-F5344CB8AC3E}">
        <p14:creationId xmlns:p14="http://schemas.microsoft.com/office/powerpoint/2010/main" val="346586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24</a:t>
            </a:fld>
            <a:endParaRPr lang="en-IN"/>
          </a:p>
        </p:txBody>
      </p:sp>
    </p:spTree>
    <p:extLst>
      <p:ext uri="{BB962C8B-B14F-4D97-AF65-F5344CB8AC3E}">
        <p14:creationId xmlns:p14="http://schemas.microsoft.com/office/powerpoint/2010/main" val="701815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25</a:t>
            </a:fld>
            <a:endParaRPr lang="en-IN"/>
          </a:p>
        </p:txBody>
      </p:sp>
    </p:spTree>
    <p:extLst>
      <p:ext uri="{BB962C8B-B14F-4D97-AF65-F5344CB8AC3E}">
        <p14:creationId xmlns:p14="http://schemas.microsoft.com/office/powerpoint/2010/main" val="85935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26</a:t>
            </a:fld>
            <a:endParaRPr lang="en-IN"/>
          </a:p>
        </p:txBody>
      </p:sp>
    </p:spTree>
    <p:extLst>
      <p:ext uri="{BB962C8B-B14F-4D97-AF65-F5344CB8AC3E}">
        <p14:creationId xmlns:p14="http://schemas.microsoft.com/office/powerpoint/2010/main" val="359790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sz="1800" b="1" dirty="0">
                <a:solidFill>
                  <a:srgbClr val="000000"/>
                </a:solidFill>
                <a:effectLst/>
                <a:latin typeface="Cambria" panose="02040503050406030204" pitchFamily="18" charset="0"/>
                <a:ea typeface="Calibri" panose="020F0502020204030204" pitchFamily="34" charset="0"/>
                <a:cs typeface="Aparajita" panose="02020603050405020304" pitchFamily="18" charset="0"/>
              </a:rPr>
              <a:t>There are a group of kids who just hate maths. They get puzzled by numbers. They get confused while doing calculations. But we should not develop that attitude among children</a:t>
            </a:r>
          </a:p>
          <a:p>
            <a:endParaRPr lang="en-IN" sz="1800" b="1" dirty="0">
              <a:solidFill>
                <a:srgbClr val="000000"/>
              </a:solidFill>
              <a:latin typeface="Cambria" panose="02040503050406030204" pitchFamily="18" charset="0"/>
              <a:cs typeface="Aparajita" panose="02020603050405020304" pitchFamily="18" charset="0"/>
            </a:endParaRPr>
          </a:p>
          <a:p>
            <a:r>
              <a:rPr lang="en-IN" sz="1800" b="1" dirty="0">
                <a:solidFill>
                  <a:srgbClr val="000000"/>
                </a:solidFill>
                <a:effectLst/>
                <a:latin typeface="Cambria" panose="02040503050406030204" pitchFamily="18" charset="0"/>
                <a:ea typeface="Calibri" panose="020F0502020204030204" pitchFamily="34" charset="0"/>
                <a:cs typeface="Aparajita" panose="02020603050405020304" pitchFamily="18" charset="0"/>
              </a:rPr>
              <a:t>Here the role of Vedic Maths begins. In this presentation we are going to break down exactly what Vedic Maths is all about and how </a:t>
            </a:r>
            <a:r>
              <a:rPr lang="en-IN" sz="1800" b="1" dirty="0" err="1">
                <a:solidFill>
                  <a:srgbClr val="000000"/>
                </a:solidFill>
                <a:effectLst/>
                <a:latin typeface="Cambria" panose="02040503050406030204" pitchFamily="18" charset="0"/>
                <a:ea typeface="Calibri" panose="020F0502020204030204" pitchFamily="34" charset="0"/>
                <a:cs typeface="Aparajita" panose="02020603050405020304" pitchFamily="18" charset="0"/>
              </a:rPr>
              <a:t>ur</a:t>
            </a:r>
            <a:r>
              <a:rPr lang="en-IN" sz="1800" b="1" dirty="0">
                <a:solidFill>
                  <a:srgbClr val="000000"/>
                </a:solidFill>
                <a:effectLst/>
                <a:latin typeface="Cambria" panose="02040503050406030204" pitchFamily="18" charset="0"/>
                <a:ea typeface="Calibri" panose="020F0502020204030204" pitchFamily="34" charset="0"/>
                <a:cs typeface="Aparajita" panose="02020603050405020304" pitchFamily="18" charset="0"/>
              </a:rPr>
              <a:t> child </a:t>
            </a:r>
            <a:r>
              <a:rPr lang="en-IN" sz="18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 will benefit from learning this ancient method of mental calculation</a:t>
            </a:r>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3</a:t>
            </a:fld>
            <a:endParaRPr lang="en-IN"/>
          </a:p>
        </p:txBody>
      </p:sp>
    </p:spTree>
    <p:extLst>
      <p:ext uri="{BB962C8B-B14F-4D97-AF65-F5344CB8AC3E}">
        <p14:creationId xmlns:p14="http://schemas.microsoft.com/office/powerpoint/2010/main" val="329433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1258888"/>
            <a:ext cx="8993188" cy="50593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4</a:t>
            </a:fld>
            <a:endParaRPr lang="en-IN"/>
          </a:p>
        </p:txBody>
      </p:sp>
    </p:spTree>
    <p:extLst>
      <p:ext uri="{BB962C8B-B14F-4D97-AF65-F5344CB8AC3E}">
        <p14:creationId xmlns:p14="http://schemas.microsoft.com/office/powerpoint/2010/main" val="60733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047404" y="2219498"/>
            <a:ext cx="5282738" cy="598516"/>
          </a:xfrm>
        </p:spPr>
        <p:txBody>
          <a:bodyPr/>
          <a:lstStyle/>
          <a:p>
            <a:pPr algn="ctr"/>
            <a:r>
              <a:rPr lang="en-US" sz="2400" b="1" i="1" dirty="0" err="1" smtClean="0">
                <a:solidFill>
                  <a:srgbClr val="0070C0"/>
                </a:solidFill>
              </a:rPr>
              <a:t>Mrs.Bhagyashri</a:t>
            </a:r>
            <a:r>
              <a:rPr lang="en-US" sz="2400" b="1" i="1" dirty="0" smtClean="0">
                <a:solidFill>
                  <a:srgbClr val="0070C0"/>
                </a:solidFill>
              </a:rPr>
              <a:t> </a:t>
            </a:r>
            <a:r>
              <a:rPr lang="en-US" sz="2400" b="1" i="1" dirty="0" err="1" smtClean="0">
                <a:solidFill>
                  <a:srgbClr val="0070C0"/>
                </a:solidFill>
              </a:rPr>
              <a:t>Nehete</a:t>
            </a:r>
            <a:endParaRPr lang="en-IN" sz="2400" b="1" i="1" dirty="0">
              <a:solidFill>
                <a:srgbClr val="0070C0"/>
              </a:solidFill>
            </a:endParaRPr>
          </a:p>
        </p:txBody>
      </p:sp>
      <p:sp>
        <p:nvSpPr>
          <p:cNvPr id="4" name="Slide Number Placeholder 3"/>
          <p:cNvSpPr>
            <a:spLocks noGrp="1"/>
          </p:cNvSpPr>
          <p:nvPr>
            <p:ph type="sldNum" sz="quarter" idx="5"/>
          </p:nvPr>
        </p:nvSpPr>
        <p:spPr/>
        <p:txBody>
          <a:bodyPr/>
          <a:lstStyle/>
          <a:p>
            <a:fld id="{EA6AEBEA-9028-4C04-8881-1CFE26EC0B1D}" type="slidenum">
              <a:rPr lang="en-IN" smtClean="0"/>
              <a:t>5</a:t>
            </a:fld>
            <a:endParaRPr lang="en-IN"/>
          </a:p>
        </p:txBody>
      </p:sp>
      <p:sp>
        <p:nvSpPr>
          <p:cNvPr id="5" name="Notes Placeholder 2"/>
          <p:cNvSpPr txBox="1">
            <a:spLocks/>
          </p:cNvSpPr>
          <p:nvPr/>
        </p:nvSpPr>
        <p:spPr>
          <a:xfrm>
            <a:off x="854826" y="1066800"/>
            <a:ext cx="5282738" cy="59851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ctr"/>
            <a:r>
              <a:rPr lang="en-US" sz="3600" b="1" i="1" dirty="0" smtClean="0">
                <a:solidFill>
                  <a:srgbClr val="FF0000"/>
                </a:solidFill>
              </a:rPr>
              <a:t>INTRODUCTION</a:t>
            </a:r>
          </a:p>
          <a:p>
            <a:pPr algn="ctr"/>
            <a:endParaRPr lang="en-IN" sz="3600" b="1" i="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224" y="2219498"/>
            <a:ext cx="2262340" cy="2393566"/>
          </a:xfrm>
          <a:prstGeom prst="rect">
            <a:avLst/>
          </a:prstGeom>
        </p:spPr>
      </p:pic>
      <p:sp>
        <p:nvSpPr>
          <p:cNvPr id="8" name="TextBox 7"/>
          <p:cNvSpPr txBox="1"/>
          <p:nvPr/>
        </p:nvSpPr>
        <p:spPr>
          <a:xfrm>
            <a:off x="133005" y="2731521"/>
            <a:ext cx="2661924" cy="307777"/>
          </a:xfrm>
          <a:prstGeom prst="rect">
            <a:avLst/>
          </a:prstGeom>
          <a:noFill/>
        </p:spPr>
        <p:txBody>
          <a:bodyPr wrap="square" rtlCol="0">
            <a:spAutoFit/>
          </a:bodyPr>
          <a:lstStyle/>
          <a:p>
            <a:r>
              <a:rPr lang="en-US" sz="1400" dirty="0" err="1" smtClean="0">
                <a:latin typeface="Bahnschrift" pitchFamily="34" charset="0"/>
              </a:rPr>
              <a:t>B.Sc,B.Ed,MBA</a:t>
            </a:r>
            <a:endParaRPr lang="en-IN" sz="1400" dirty="0">
              <a:latin typeface="Bahnschrift" pitchFamily="34" charset="0"/>
            </a:endParaRPr>
          </a:p>
        </p:txBody>
      </p:sp>
    </p:spTree>
    <p:extLst>
      <p:ext uri="{BB962C8B-B14F-4D97-AF65-F5344CB8AC3E}">
        <p14:creationId xmlns:p14="http://schemas.microsoft.com/office/powerpoint/2010/main" val="212175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a:lnSpc>
                <a:spcPct val="150000"/>
              </a:lnSpc>
            </a:pPr>
            <a:r>
              <a:rPr lang="en-IN" b="1"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Vedic Maths is India’s gift to the World just like Yoga and Ayurveda. </a:t>
            </a:r>
            <a:endParaRPr lang="en-IN" dirty="0">
              <a:effectLst/>
              <a:latin typeface="Times New Roman" panose="02020603050405020304" pitchFamily="18" charset="0"/>
              <a:ea typeface="Times New Roman" panose="02020603050405020304" pitchFamily="18" charset="0"/>
            </a:endParaRPr>
          </a:p>
          <a:p>
            <a:pPr algn="just">
              <a:lnSpc>
                <a:spcPct val="150000"/>
              </a:lnSpc>
            </a:pPr>
            <a:r>
              <a:rPr lang="en-IN" b="1"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The mathematics that children learn today was developed from methods of calculations passed down from ancient civilisations. Just like the Chinese and their Abacus, the Japanese and their Kumon system; India too has its own system known as Vedic maths.</a:t>
            </a:r>
            <a:endParaRPr lang="en-IN" dirty="0">
              <a:effectLst/>
              <a:latin typeface="Times New Roman" panose="02020603050405020304" pitchFamily="18" charset="0"/>
              <a:ea typeface="Times New Roman" panose="02020603050405020304" pitchFamily="18" charset="0"/>
            </a:endParaRPr>
          </a:p>
          <a:p>
            <a:pPr algn="just">
              <a:lnSpc>
                <a:spcPct val="150000"/>
              </a:lnSpc>
            </a:pPr>
            <a:r>
              <a:rPr lang="en-IN" b="1" dirty="0">
                <a:solidFill>
                  <a:srgbClr val="000000"/>
                </a:solidFill>
                <a:effectLst/>
                <a:latin typeface="Cambria" panose="02040503050406030204" pitchFamily="18" charset="0"/>
                <a:ea typeface="Times New Roman" panose="02020603050405020304" pitchFamily="18" charset="0"/>
              </a:rPr>
              <a:t>Vedic Mathematics</a:t>
            </a:r>
            <a:r>
              <a:rPr lang="en-IN" dirty="0">
                <a:solidFill>
                  <a:srgbClr val="000000"/>
                </a:solidFill>
                <a:effectLst/>
                <a:latin typeface="Cambria" panose="02040503050406030204" pitchFamily="18" charset="0"/>
                <a:ea typeface="Times New Roman" panose="02020603050405020304" pitchFamily="18" charset="0"/>
              </a:rPr>
              <a:t> is a collection of Techniques/Sutras to solve mathematical </a:t>
            </a:r>
            <a:r>
              <a:rPr lang="en-IN" dirty="0" err="1">
                <a:solidFill>
                  <a:srgbClr val="000000"/>
                </a:solidFill>
                <a:effectLst/>
                <a:latin typeface="Cambria" panose="02040503050406030204" pitchFamily="18" charset="0"/>
                <a:ea typeface="Times New Roman" panose="02020603050405020304" pitchFamily="18" charset="0"/>
              </a:rPr>
              <a:t>arithmetics</a:t>
            </a:r>
            <a:r>
              <a:rPr lang="en-IN" dirty="0">
                <a:solidFill>
                  <a:srgbClr val="000000"/>
                </a:solidFill>
                <a:effectLst/>
                <a:latin typeface="Cambria" panose="02040503050406030204" pitchFamily="18" charset="0"/>
                <a:ea typeface="Times New Roman" panose="02020603050405020304" pitchFamily="18" charset="0"/>
              </a:rPr>
              <a:t> in easy and faster </a:t>
            </a:r>
            <a:r>
              <a:rPr lang="en-IN" dirty="0" err="1">
                <a:solidFill>
                  <a:srgbClr val="000000"/>
                </a:solidFill>
                <a:effectLst/>
                <a:latin typeface="Cambria" panose="02040503050406030204" pitchFamily="18" charset="0"/>
                <a:ea typeface="Times New Roman" panose="02020603050405020304" pitchFamily="18" charset="0"/>
              </a:rPr>
              <a:t>way.It</a:t>
            </a:r>
            <a:r>
              <a:rPr lang="en-IN" dirty="0">
                <a:solidFill>
                  <a:srgbClr val="000000"/>
                </a:solidFill>
                <a:effectLst/>
                <a:latin typeface="Cambria" panose="02040503050406030204" pitchFamily="18" charset="0"/>
                <a:ea typeface="Times New Roman" panose="02020603050405020304" pitchFamily="18" charset="0"/>
              </a:rPr>
              <a:t> consists of 16 Sutras (Formulae) and 13 sub-sutras (Sub Formulae) which can be used for problems involved in arithmetic, algebra, geometry, calculus, conics.</a:t>
            </a:r>
            <a:endParaRPr lang="en-IN" dirty="0">
              <a:effectLst/>
              <a:latin typeface="Times New Roman" panose="02020603050405020304" pitchFamily="18" charset="0"/>
              <a:ea typeface="Times New Roman" panose="02020603050405020304" pitchFamily="18" charset="0"/>
            </a:endParaRPr>
          </a:p>
          <a:p>
            <a:pPr algn="just">
              <a:spcAft>
                <a:spcPts val="4000"/>
              </a:spcAft>
            </a:pPr>
            <a:r>
              <a:rPr lang="en-IN" dirty="0">
                <a:solidFill>
                  <a:srgbClr val="000000"/>
                </a:solidFill>
                <a:effectLst/>
                <a:latin typeface="Cambria" panose="02040503050406030204" pitchFamily="18" charset="0"/>
                <a:ea typeface="Times New Roman" panose="02020603050405020304" pitchFamily="18" charset="0"/>
              </a:rPr>
              <a:t>Vedic Mathematics is a system of mathematics which was discovered by Indian mathematician </a:t>
            </a:r>
            <a:r>
              <a:rPr lang="en-IN" b="1" dirty="0">
                <a:solidFill>
                  <a:srgbClr val="000000"/>
                </a:solidFill>
                <a:effectLst/>
                <a:latin typeface="Cambria" panose="02040503050406030204" pitchFamily="18" charset="0"/>
                <a:ea typeface="Times New Roman" panose="02020603050405020304" pitchFamily="18" charset="0"/>
              </a:rPr>
              <a:t>Jagadguru Shri Bharathi Krishna </a:t>
            </a:r>
            <a:r>
              <a:rPr lang="en-IN" b="1" dirty="0" err="1">
                <a:solidFill>
                  <a:srgbClr val="000000"/>
                </a:solidFill>
                <a:effectLst/>
                <a:latin typeface="Cambria" panose="02040503050406030204" pitchFamily="18" charset="0"/>
                <a:ea typeface="Times New Roman" panose="02020603050405020304" pitchFamily="18" charset="0"/>
              </a:rPr>
              <a:t>Tirthaji</a:t>
            </a:r>
            <a:r>
              <a:rPr lang="en-IN" b="1" dirty="0">
                <a:solidFill>
                  <a:srgbClr val="000000"/>
                </a:solidFill>
                <a:effectLst/>
                <a:latin typeface="Cambria" panose="02040503050406030204" pitchFamily="18"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6</a:t>
            </a:fld>
            <a:endParaRPr lang="en-IN"/>
          </a:p>
        </p:txBody>
      </p:sp>
    </p:spTree>
    <p:extLst>
      <p:ext uri="{BB962C8B-B14F-4D97-AF65-F5344CB8AC3E}">
        <p14:creationId xmlns:p14="http://schemas.microsoft.com/office/powerpoint/2010/main" val="284214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7</a:t>
            </a:fld>
            <a:endParaRPr lang="en-IN"/>
          </a:p>
        </p:txBody>
      </p:sp>
    </p:spTree>
    <p:extLst>
      <p:ext uri="{BB962C8B-B14F-4D97-AF65-F5344CB8AC3E}">
        <p14:creationId xmlns:p14="http://schemas.microsoft.com/office/powerpoint/2010/main" val="13561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fontAlgn="base"/>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The main allure of Vedic math for kids is that it’s one of the fastest mental methods of calculation in compare to conventional method</a:t>
            </a:r>
            <a:r>
              <a:rPr lang="en-IN" sz="1600" dirty="0">
                <a:solidFill>
                  <a:srgbClr val="000000"/>
                </a:solidFill>
                <a:effectLst/>
                <a:latin typeface="Cambria" panose="02040503050406030204" pitchFamily="18" charset="0"/>
                <a:ea typeface="Times New Roman" panose="02020603050405020304" pitchFamily="18" charset="0"/>
              </a:rPr>
              <a:t>. </a:t>
            </a:r>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It helps them  in daily life as well as in stressful examinations.</a:t>
            </a:r>
            <a:endParaRPr lang="en-IN" sz="1600" dirty="0">
              <a:effectLst/>
              <a:latin typeface="Times New Roman" panose="02020603050405020304" pitchFamily="18" charset="0"/>
              <a:ea typeface="Times New Roman" panose="02020603050405020304" pitchFamily="18" charset="0"/>
            </a:endParaRPr>
          </a:p>
          <a:p>
            <a:pPr marL="457200" algn="just"/>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 The Vedic math system makes it easier for kids to solve simple numeric problems such as addition, subtraction, multiplication and division. Additionally, </a:t>
            </a:r>
            <a:endParaRPr lang="en-IN" sz="1600" dirty="0">
              <a:effectLst/>
              <a:latin typeface="Times New Roman" panose="02020603050405020304" pitchFamily="18" charset="0"/>
              <a:ea typeface="Times New Roman" panose="02020603050405020304" pitchFamily="18" charset="0"/>
            </a:endParaRPr>
          </a:p>
          <a:p>
            <a:pPr algn="just"/>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it can be used to solve complex mathematics such as algebra, trigonometry and calculus</a:t>
            </a:r>
            <a:endParaRPr lang="en-IN" sz="1600" dirty="0">
              <a:effectLst/>
              <a:latin typeface="Times New Roman" panose="02020603050405020304" pitchFamily="18" charset="0"/>
              <a:ea typeface="Times New Roman" panose="02020603050405020304" pitchFamily="18" charset="0"/>
            </a:endParaRPr>
          </a:p>
          <a:p>
            <a:pPr algn="just"/>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Provides one line, mental and superfast methods along with quick cross checking systems.</a:t>
            </a:r>
            <a:endParaRPr lang="en-IN" sz="16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 Increase concentration and Improve confidence.</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IN" sz="1600" b="1" dirty="0">
                <a:solidFill>
                  <a:srgbClr val="777777"/>
                </a:solidFill>
                <a:effectLst/>
                <a:latin typeface="Cambria" panose="02040503050406030204" pitchFamily="18" charset="0"/>
                <a:ea typeface="Times New Roman" panose="02020603050405020304" pitchFamily="18" charset="0"/>
                <a:cs typeface="Arial" panose="020B0604020202020204" pitchFamily="34" charset="0"/>
              </a:rPr>
              <a:t> It converts a tedious subject into a playful and blissful</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EA6AEBEA-9028-4C04-8881-1CFE26EC0B1D}" type="slidenum">
              <a:rPr lang="en-IN" smtClean="0"/>
              <a:t>8</a:t>
            </a:fld>
            <a:endParaRPr lang="en-IN"/>
          </a:p>
        </p:txBody>
      </p:sp>
    </p:spTree>
    <p:extLst>
      <p:ext uri="{BB962C8B-B14F-4D97-AF65-F5344CB8AC3E}">
        <p14:creationId xmlns:p14="http://schemas.microsoft.com/office/powerpoint/2010/main" val="10518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A6AEBEA-9028-4C04-8881-1CFE26EC0B1D}" type="slidenum">
              <a:rPr lang="en-IN" smtClean="0"/>
              <a:t>9</a:t>
            </a:fld>
            <a:endParaRPr lang="en-IN"/>
          </a:p>
        </p:txBody>
      </p:sp>
    </p:spTree>
    <p:extLst>
      <p:ext uri="{BB962C8B-B14F-4D97-AF65-F5344CB8AC3E}">
        <p14:creationId xmlns:p14="http://schemas.microsoft.com/office/powerpoint/2010/main" val="370056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2C3145-7E3B-4F23-B422-4889D9666809}" type="datetimeFigureOut">
              <a:rPr lang="en-US" smtClean="0"/>
              <a:t>3/20/2021</a:t>
            </a:fld>
            <a:endParaRPr lang="en-US"/>
          </a:p>
        </p:txBody>
      </p:sp>
      <p:sp>
        <p:nvSpPr>
          <p:cNvPr id="5" name="Footer Placeholder 4"/>
          <p:cNvSpPr>
            <a:spLocks noGrp="1"/>
          </p:cNvSpPr>
          <p:nvPr>
            <p:ph type="ftr" sz="quarter" idx="11"/>
          </p:nvPr>
        </p:nvSpPr>
        <p:spPr/>
        <p:txBody>
          <a:bodyPr/>
          <a:lstStyle/>
          <a:p>
            <a:r>
              <a:rPr lang="en-US" smtClean="0"/>
              <a:t>www.aristokids.in</a:t>
            </a:r>
            <a:endParaRPr lang="en-US" dirty="0"/>
          </a:p>
        </p:txBody>
      </p:sp>
      <p:sp>
        <p:nvSpPr>
          <p:cNvPr id="6" name="Slide Number Placeholder 5"/>
          <p:cNvSpPr>
            <a:spLocks noGrp="1"/>
          </p:cNvSpPr>
          <p:nvPr>
            <p:ph type="sldNum" sz="quarter" idx="12"/>
          </p:nvPr>
        </p:nvSpPr>
        <p:spPr/>
        <p:txBody>
          <a:bodyPr/>
          <a:lstStyle/>
          <a:p>
            <a:fld id="{91707767-D471-4F34-A24A-3DD5CF661ECD}"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C3145-7E3B-4F23-B422-4889D966680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C3145-7E3B-4F23-B422-4889D966680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C3145-7E3B-4F23-B422-4889D966680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C3145-7E3B-4F23-B422-4889D966680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07767-D471-4F34-A24A-3DD5CF661ECD}"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2C3145-7E3B-4F23-B422-4889D966680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2C3145-7E3B-4F23-B422-4889D9666809}"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07767-D471-4F34-A24A-3DD5CF661ECD}"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C3145-7E3B-4F23-B422-4889D9666809}"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C3145-7E3B-4F23-B422-4889D9666809}"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C3145-7E3B-4F23-B422-4889D966680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07767-D471-4F34-A24A-3DD5CF661ECD}"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C3145-7E3B-4F23-B422-4889D966680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07767-D471-4F34-A24A-3DD5CF661E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02C3145-7E3B-4F23-B422-4889D9666809}" type="datetimeFigureOut">
              <a:rPr lang="en-US" smtClean="0"/>
              <a:t>3/20/2021</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IN"/>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1707767-D471-4F34-A24A-3DD5CF661ECD}" type="slidenum">
              <a:rPr lang="en-US" smtClean="0"/>
              <a:t>‹#›</a:t>
            </a:fld>
            <a:endParaRPr lang="en-US"/>
          </a:p>
        </p:txBody>
      </p:sp>
      <p:pic>
        <p:nvPicPr>
          <p:cNvPr id="9" name="Picture 8">
            <a:extLst>
              <a:ext uri="{FF2B5EF4-FFF2-40B4-BE49-F238E27FC236}">
                <a16:creationId xmlns:a16="http://schemas.microsoft.com/office/drawing/2014/main" xmlns="" id="{0669890B-F5BA-4B55-A146-13EA9158678F}"/>
              </a:ext>
            </a:extLst>
          </p:cNvPr>
          <p:cNvPicPr>
            <a:picLocks noChangeAspect="1"/>
          </p:cNvPicPr>
          <p:nvPr userDrawn="1"/>
        </p:nvPicPr>
        <p:blipFill rotWithShape="1">
          <a:blip r:embed="rId13">
            <a:alphaModFix amt="14000"/>
            <a:extLst>
              <a:ext uri="{28A0092B-C50C-407E-A947-70E740481C1C}">
                <a14:useLocalDpi xmlns:a14="http://schemas.microsoft.com/office/drawing/2010/main" val="0"/>
              </a:ext>
            </a:extLst>
          </a:blip>
          <a:srcRect t="3239" b="11261"/>
          <a:stretch/>
        </p:blipFill>
        <p:spPr>
          <a:xfrm>
            <a:off x="0" y="0"/>
            <a:ext cx="12192000" cy="6858000"/>
          </a:xfrm>
          <a:prstGeom prst="rect">
            <a:avLst/>
          </a:prstGeom>
        </p:spPr>
      </p:pic>
      <p:sp>
        <p:nvSpPr>
          <p:cNvPr id="11" name="Footer Placeholder 4">
            <a:extLst>
              <a:ext uri="{FF2B5EF4-FFF2-40B4-BE49-F238E27FC236}">
                <a16:creationId xmlns:a16="http://schemas.microsoft.com/office/drawing/2014/main" xmlns="" id="{D647F143-D993-4B9F-AFAF-8AE4B04EF7DE}"/>
              </a:ext>
            </a:extLst>
          </p:cNvPr>
          <p:cNvSpPr txBox="1">
            <a:spLocks/>
          </p:cNvSpPr>
          <p:nvPr userDrawn="1"/>
        </p:nvSpPr>
        <p:spPr>
          <a:xfrm>
            <a:off x="4109720" y="636651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www.aristokids.in</a:t>
            </a:r>
          </a:p>
        </p:txBody>
      </p:sp>
      <p:pic>
        <p:nvPicPr>
          <p:cNvPr id="12" name="Picture 2" descr="http://www.aristokids.in/wp-content/themes/aristokids/images/dbe9cba940df10494d15cc9412142afb_logo1.png">
            <a:extLst>
              <a:ext uri="{FF2B5EF4-FFF2-40B4-BE49-F238E27FC236}">
                <a16:creationId xmlns:a16="http://schemas.microsoft.com/office/drawing/2014/main" xmlns="" id="{BBEBE82A-E08C-4698-AB24-DCB201F2887D}"/>
              </a:ext>
            </a:extLst>
          </p:cNvPr>
          <p:cNvPicPr>
            <a:picLocks noChangeAspect="1" noChangeArrowheads="1"/>
          </p:cNvPicPr>
          <p:nvPr userDrawn="1"/>
        </p:nvPicPr>
        <p:blipFill>
          <a:blip r:embed="rId14">
            <a:alphaModFix amt="71000"/>
            <a:extLst>
              <a:ext uri="{28A0092B-C50C-407E-A947-70E740481C1C}">
                <a14:useLocalDpi xmlns:a14="http://schemas.microsoft.com/office/drawing/2010/main" val="0"/>
              </a:ext>
            </a:extLst>
          </a:blip>
          <a:srcRect/>
          <a:stretch>
            <a:fillRect/>
          </a:stretch>
        </p:blipFill>
        <p:spPr bwMode="auto">
          <a:xfrm>
            <a:off x="8610602" y="228601"/>
            <a:ext cx="3453841" cy="6654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5"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3" y="-338581"/>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8" y="-6587"/>
            <a:ext cx="4059393" cy="2548111"/>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5" y="1465782"/>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5" y="5198745"/>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9" y="5439895"/>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8" name="Freeform: Shape 27">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3" y="734313"/>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el 6">
            <a:extLst>
              <a:ext uri="{FF2B5EF4-FFF2-40B4-BE49-F238E27FC236}">
                <a16:creationId xmlns:a16="http://schemas.microsoft.com/office/drawing/2014/main" xmlns="" id="{C6C28753-0E13-4C2A-B336-FEAD84615CD7}"/>
              </a:ext>
            </a:extLst>
          </p:cNvPr>
          <p:cNvSpPr txBox="1">
            <a:spLocks/>
          </p:cNvSpPr>
          <p:nvPr/>
        </p:nvSpPr>
        <p:spPr bwMode="ltGray">
          <a:xfrm>
            <a:off x="3429291" y="2353644"/>
            <a:ext cx="5782716" cy="2150719"/>
          </a:xfrm>
          <a:prstGeom prst="rect">
            <a:avLst/>
          </a:prstGeom>
          <a:noFill/>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4400" b="1" smtClean="0">
                <a:solidFill>
                  <a:srgbClr val="FFFFFF"/>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marL="0" marR="0" lvl="0" indent="0" algn="ctr" fontAlgn="base">
              <a:lnSpc>
                <a:spcPct val="90000"/>
              </a:lnSpc>
              <a:spcAft>
                <a:spcPts val="600"/>
              </a:spcAft>
              <a:buClrTx/>
              <a:buSzTx/>
              <a:tabLst/>
              <a:defRPr/>
            </a:pPr>
            <a:r>
              <a:rPr kumimoji="0" lang="en-US" b="1" i="0" u="none" strike="noStrike" kern="1200" cap="none" spc="0" normalizeH="0" baseline="0" noProof="0" dirty="0">
                <a:ln>
                  <a:noFill/>
                </a:ln>
                <a:solidFill>
                  <a:srgbClr val="080808"/>
                </a:solidFill>
                <a:effectLst/>
                <a:uLnTx/>
                <a:uFillTx/>
                <a:latin typeface="Cambria" panose="02040503050406030204" pitchFamily="18" charset="0"/>
                <a:ea typeface="Cambria" panose="02040503050406030204" pitchFamily="18" charset="0"/>
                <a:cs typeface="+mj-cs"/>
              </a:rPr>
              <a:t>VEDIC MATHS</a:t>
            </a:r>
            <a:endParaRPr kumimoji="0" lang="en-US" b="0" i="0" u="none" strike="noStrike" kern="1200" cap="none" spc="0" normalizeH="0" baseline="0" noProof="0" dirty="0">
              <a:ln>
                <a:noFill/>
              </a:ln>
              <a:solidFill>
                <a:srgbClr val="080808"/>
              </a:solidFill>
              <a:effectLst/>
              <a:uLnTx/>
              <a:uFillTx/>
              <a:latin typeface="Cambria" panose="02040503050406030204" pitchFamily="18" charset="0"/>
              <a:ea typeface="Cambria" panose="02040503050406030204" pitchFamily="18" charset="0"/>
              <a:cs typeface="+mj-cs"/>
            </a:endParaRPr>
          </a:p>
        </p:txBody>
      </p:sp>
      <p:sp>
        <p:nvSpPr>
          <p:cNvPr id="9" name="Textplatzhalter 12">
            <a:extLst>
              <a:ext uri="{FF2B5EF4-FFF2-40B4-BE49-F238E27FC236}">
                <a16:creationId xmlns:a16="http://schemas.microsoft.com/office/drawing/2014/main" xmlns="" id="{A0FFFC4F-7A60-4F18-93BD-959A0B34279B}"/>
              </a:ext>
            </a:extLst>
          </p:cNvPr>
          <p:cNvSpPr txBox="1">
            <a:spLocks/>
          </p:cNvSpPr>
          <p:nvPr/>
        </p:nvSpPr>
        <p:spPr bwMode="auto">
          <a:xfrm>
            <a:off x="2285136" y="3933437"/>
            <a:ext cx="7732221" cy="1141851"/>
          </a:xfrm>
          <a:prstGeom prst="rect">
            <a:avLst/>
          </a:prstGeom>
          <a:noFill/>
        </p:spPr>
        <p:txBody>
          <a:bodyPr vert="horz" lIns="91440" tIns="45720" rIns="91440" bIns="45720" numCol="1" rtlCol="0" anchorCtr="0" compatLnSpc="1">
            <a:prstTxWarp prst="textNoShape">
              <a:avLst/>
            </a:prstTxWarp>
            <a:normAutofit/>
          </a:bodyPr>
          <a:lstStyle>
            <a:lvl1pPr marL="0" indent="0" algn="r" rtl="0" eaLnBrk="1" fontAlgn="base" hangingPunct="1">
              <a:lnSpc>
                <a:spcPct val="100000"/>
              </a:lnSpc>
              <a:spcBef>
                <a:spcPts val="300"/>
              </a:spcBef>
              <a:spcAft>
                <a:spcPct val="0"/>
              </a:spcAft>
              <a:buClr>
                <a:schemeClr val="accent1"/>
              </a:buClr>
              <a:buFont typeface="Arial" pitchFamily="34" charset="0"/>
              <a:buNone/>
              <a:tabLst/>
              <a:defRPr sz="1000" b="1">
                <a:solidFill>
                  <a:schemeClr val="tx1"/>
                </a:solidFill>
                <a:latin typeface="Arial" pitchFamily="34" charset="0"/>
                <a:ea typeface="+mn-ea"/>
                <a:cs typeface="Arial" pitchFamily="34" charset="0"/>
              </a:defRPr>
            </a:lvl1pPr>
            <a:lvl2pPr marL="1588" indent="0" algn="l" rtl="0" eaLnBrk="1" fontAlgn="base" hangingPunct="1">
              <a:lnSpc>
                <a:spcPct val="100000"/>
              </a:lnSpc>
              <a:spcBef>
                <a:spcPts val="300"/>
              </a:spcBef>
              <a:spcAft>
                <a:spcPct val="0"/>
              </a:spcAft>
              <a:buClr>
                <a:schemeClr val="accent1"/>
              </a:buClr>
              <a:buNone/>
              <a:tabLst/>
              <a:defRPr>
                <a:solidFill>
                  <a:schemeClr val="tx1"/>
                </a:solidFill>
                <a:latin typeface="Arial" pitchFamily="34" charset="0"/>
                <a:ea typeface="+mn-ea"/>
                <a:cs typeface="Arial" pitchFamily="34" charset="0"/>
              </a:defRPr>
            </a:lvl2pPr>
            <a:lvl3pPr marL="358775" indent="-177800" algn="l" rtl="0" eaLnBrk="1" fontAlgn="base" hangingPunct="1">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eaLnBrk="1" fontAlgn="base" hangingPunct="1">
              <a:lnSpc>
                <a:spcPct val="100000"/>
              </a:lnSpc>
              <a:spcBef>
                <a:spcPts val="30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eaLnBrk="1" fontAlgn="base" hangingPunct="1">
              <a:lnSpc>
                <a:spcPct val="100000"/>
              </a:lnSpc>
              <a:spcBef>
                <a:spcPts val="300"/>
              </a:spcBef>
              <a:spcAft>
                <a:spcPct val="0"/>
              </a:spcAft>
              <a:buClr>
                <a:schemeClr val="accent1"/>
              </a:buClr>
              <a:buChar char="•"/>
              <a:tabLst/>
              <a:defRPr baseline="0">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R="0" lvl="0" algn="ctr" fontAlgn="base">
              <a:lnSpc>
                <a:spcPct val="90000"/>
              </a:lnSpc>
              <a:spcBef>
                <a:spcPts val="1000"/>
              </a:spcBef>
              <a:spcAft>
                <a:spcPct val="0"/>
              </a:spcAft>
              <a:buClr>
                <a:srgbClr val="879BAA"/>
              </a:buClr>
              <a:buSzTx/>
              <a:tabLst/>
              <a:defRPr/>
            </a:pP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Webinar by </a:t>
            </a:r>
            <a:r>
              <a:rPr kumimoji="0" lang="en-US" sz="28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Wisdom Learning</a:t>
            </a:r>
            <a:r>
              <a:rPr kumimoji="0" lang="en-US" sz="2800" b="1" i="0" u="none" strike="noStrike" kern="1200" cap="none" spc="0" normalizeH="0" noProof="0" dirty="0" smtClean="0">
                <a:ln>
                  <a:noFill/>
                </a:ln>
                <a:solidFill>
                  <a:srgbClr val="C00000"/>
                </a:solidFill>
                <a:effectLst/>
                <a:uLnTx/>
                <a:uFillTx/>
                <a:latin typeface="Cambria" panose="02040503050406030204" pitchFamily="18" charset="0"/>
                <a:ea typeface="Cambria" panose="02040503050406030204" pitchFamily="18" charset="0"/>
                <a:cs typeface="+mn-cs"/>
              </a:rPr>
              <a:t> Centre</a:t>
            </a:r>
            <a:endParaRPr lang="en-US" sz="2800" dirty="0">
              <a:solidFill>
                <a:srgbClr val="C00000"/>
              </a:solidFill>
              <a:latin typeface="Cambria" panose="02040503050406030204" pitchFamily="18" charset="0"/>
              <a:ea typeface="Cambria" panose="02040503050406030204" pitchFamily="18" charset="0"/>
              <a:cs typeface="+mn-cs"/>
            </a:endParaRPr>
          </a:p>
          <a:p>
            <a:pPr marR="0" lvl="0" algn="ctr" fontAlgn="base">
              <a:lnSpc>
                <a:spcPct val="90000"/>
              </a:lnSpc>
              <a:spcBef>
                <a:spcPts val="1000"/>
              </a:spcBef>
              <a:spcAft>
                <a:spcPct val="0"/>
              </a:spcAft>
              <a:buClr>
                <a:srgbClr val="879BAA"/>
              </a:buClr>
              <a:buSzTx/>
              <a:tabLst/>
              <a:defRPr/>
            </a:pPr>
            <a:r>
              <a:rPr kumimoji="0" lang="en-US" sz="2800" b="1" i="0" u="none" strike="noStrike" kern="1200" cap="none" spc="0" normalizeH="0" baseline="0" noProof="0" dirty="0" smtClean="0">
                <a:ln>
                  <a:noFill/>
                </a:ln>
                <a:solidFill>
                  <a:srgbClr val="080808"/>
                </a:solidFill>
                <a:effectLst/>
                <a:uLnTx/>
                <a:uFillTx/>
                <a:latin typeface="Cambria" panose="02040503050406030204" pitchFamily="18" charset="0"/>
                <a:ea typeface="Cambria" panose="02040503050406030204" pitchFamily="18" charset="0"/>
                <a:cs typeface="+mn-cs"/>
              </a:rPr>
              <a:t>21</a:t>
            </a:r>
            <a:r>
              <a:rPr kumimoji="0" lang="en-US" sz="2800" b="1" i="0" u="none" strike="noStrike" kern="1200" cap="none" spc="0" normalizeH="0" baseline="30000" noProof="0" dirty="0" smtClean="0">
                <a:ln>
                  <a:noFill/>
                </a:ln>
                <a:solidFill>
                  <a:srgbClr val="080808"/>
                </a:solidFill>
                <a:effectLst/>
                <a:uLnTx/>
                <a:uFillTx/>
                <a:latin typeface="Cambria" panose="02040503050406030204" pitchFamily="18" charset="0"/>
                <a:ea typeface="Cambria" panose="02040503050406030204" pitchFamily="18" charset="0"/>
                <a:cs typeface="+mn-cs"/>
              </a:rPr>
              <a:t>th</a:t>
            </a:r>
            <a:r>
              <a:rPr kumimoji="0" lang="en-US" sz="2800" b="1" i="0" u="none" strike="noStrike" kern="1200" cap="none" spc="0" normalizeH="0" baseline="0" noProof="0" dirty="0" smtClean="0">
                <a:ln>
                  <a:noFill/>
                </a:ln>
                <a:solidFill>
                  <a:srgbClr val="080808"/>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80808"/>
                </a:solidFill>
                <a:effectLst/>
                <a:uLnTx/>
                <a:uFillTx/>
                <a:latin typeface="Cambria" panose="02040503050406030204" pitchFamily="18" charset="0"/>
                <a:ea typeface="Cambria" panose="02040503050406030204" pitchFamily="18" charset="0"/>
                <a:cs typeface="+mn-cs"/>
              </a:rPr>
              <a:t>August, </a:t>
            </a:r>
            <a:r>
              <a:rPr kumimoji="0" lang="en-US" sz="2800" b="1" i="0" u="none" strike="noStrike" kern="1200" cap="none" spc="0" normalizeH="0" baseline="0" noProof="0" dirty="0" smtClean="0">
                <a:ln>
                  <a:noFill/>
                </a:ln>
                <a:solidFill>
                  <a:srgbClr val="080808"/>
                </a:solidFill>
                <a:effectLst/>
                <a:uLnTx/>
                <a:uFillTx/>
                <a:latin typeface="Cambria" panose="02040503050406030204" pitchFamily="18" charset="0"/>
                <a:ea typeface="Cambria" panose="02040503050406030204" pitchFamily="18" charset="0"/>
                <a:cs typeface="+mn-cs"/>
              </a:rPr>
              <a:t>2021</a:t>
            </a:r>
            <a:endParaRPr kumimoji="0" lang="en-US" sz="2800" b="1" i="0" u="none" strike="noStrike" kern="1200" cap="none" spc="0" normalizeH="0" baseline="0" noProof="0" dirty="0">
              <a:ln>
                <a:noFill/>
              </a:ln>
              <a:solidFill>
                <a:srgbClr val="080808"/>
              </a:solidFill>
              <a:effectLst/>
              <a:uLnTx/>
              <a:uFillTx/>
              <a:latin typeface="Cambria" panose="02040503050406030204" pitchFamily="18" charset="0"/>
              <a:ea typeface="Cambria" panose="02040503050406030204" pitchFamily="18" charset="0"/>
              <a:cs typeface="+mn-cs"/>
            </a:endParaRPr>
          </a:p>
        </p:txBody>
      </p:sp>
      <p:sp>
        <p:nvSpPr>
          <p:cNvPr id="30" name="Freeform: Shape 29">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5" y="33285"/>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 name="Freeform: Shape 31">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3"/>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62" y="5243549"/>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el 2">
            <a:extLst>
              <a:ext uri="{FF2B5EF4-FFF2-40B4-BE49-F238E27FC236}">
                <a16:creationId xmlns:a16="http://schemas.microsoft.com/office/drawing/2014/main" xmlns="" id="{7BB90016-BA44-4C8C-874A-E82A7C8E0F62}"/>
              </a:ext>
            </a:extLst>
          </p:cNvPr>
          <p:cNvSpPr txBox="1">
            <a:spLocks/>
          </p:cNvSpPr>
          <p:nvPr/>
        </p:nvSpPr>
        <p:spPr bwMode="auto">
          <a:xfrm>
            <a:off x="2" y="5"/>
            <a:ext cx="12198351" cy="1268413"/>
          </a:xfrm>
          <a:prstGeom prst="rect">
            <a:avLst/>
          </a:prstGeom>
          <a:noFill/>
          <a:ln w="9525">
            <a:noFill/>
            <a:miter lim="800000"/>
            <a:headEnd/>
            <a:tailEnd/>
          </a:ln>
        </p:spPr>
        <p:txBody>
          <a:bodyPr vert="horz" wrap="square" lIns="626400" tIns="396000" rIns="2052000" bIns="234000" numCol="1" anchor="b" anchorCtr="0" compatLnSpc="1">
            <a:prstTxWarp prst="textNoShape">
              <a:avLst/>
            </a:prstTxWarp>
          </a:bodyPr>
          <a:lstStyle>
            <a:lvl1pPr algn="l" rtl="0" fontAlgn="base">
              <a:spcBef>
                <a:spcPct val="0"/>
              </a:spcBef>
              <a:spcAft>
                <a:spcPct val="0"/>
              </a:spcAft>
              <a:defRPr lang="en-US" sz="2000" b="1" noProof="0" dirty="0">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101140439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CFE1E-BA9E-420B-A6AC-9371AA0ABD69}"/>
              </a:ext>
            </a:extLst>
          </p:cNvPr>
          <p:cNvSpPr>
            <a:spLocks noGrp="1"/>
          </p:cNvSpPr>
          <p:nvPr>
            <p:ph type="title"/>
          </p:nvPr>
        </p:nvSpPr>
        <p:spPr/>
        <p:txBody>
          <a:bodyPr/>
          <a:lstStyle/>
          <a:p>
            <a:r>
              <a:rPr lang="en-US" dirty="0" smtClean="0"/>
              <a:t>Why </a:t>
            </a:r>
            <a:r>
              <a:rPr lang="en-US" dirty="0"/>
              <a:t>Vedic </a:t>
            </a:r>
            <a:r>
              <a:rPr lang="en-US" dirty="0" err="1"/>
              <a:t>Maths</a:t>
            </a:r>
            <a:r>
              <a:rPr lang="en-US" dirty="0"/>
              <a:t> for My KID?</a:t>
            </a:r>
            <a:endParaRPr lang="en-IN" dirty="0"/>
          </a:p>
        </p:txBody>
      </p:sp>
      <p:sp>
        <p:nvSpPr>
          <p:cNvPr id="3" name="Content Placeholder 2">
            <a:extLst>
              <a:ext uri="{FF2B5EF4-FFF2-40B4-BE49-F238E27FC236}">
                <a16:creationId xmlns:a16="http://schemas.microsoft.com/office/drawing/2014/main" xmlns="" id="{0850A2DD-ACE8-4884-A8BF-C2F5E520BC7B}"/>
              </a:ext>
            </a:extLst>
          </p:cNvPr>
          <p:cNvSpPr>
            <a:spLocks noGrp="1"/>
          </p:cNvSpPr>
          <p:nvPr>
            <p:ph idx="1"/>
          </p:nvPr>
        </p:nvSpPr>
        <p:spPr/>
        <p:txBody>
          <a:bodyPr>
            <a:normAutofit/>
          </a:bodyPr>
          <a:lstStyle/>
          <a:p>
            <a:pPr marL="342900" lvl="0" indent="-342900" algn="just" fontAlgn="base">
              <a:lnSpc>
                <a:spcPct val="150000"/>
              </a:lnSpc>
              <a:buSzPts val="1000"/>
              <a:buFont typeface="Symbol" panose="05050102010706020507" pitchFamily="18" charset="2"/>
              <a:buChar char=""/>
              <a:tabLst>
                <a:tab pos="457200" algn="l"/>
              </a:tabLst>
            </a:pPr>
            <a:r>
              <a:rPr lang="en-IN" sz="2400" b="1" dirty="0">
                <a:effectLst/>
                <a:latin typeface="Cambria" panose="02040503050406030204" pitchFamily="18" charset="0"/>
                <a:ea typeface="Cambria" panose="02040503050406030204" pitchFamily="18" charset="0"/>
                <a:cs typeface="Arial" panose="020B0604020202020204" pitchFamily="34" charset="0"/>
              </a:rPr>
              <a:t>Vedic math for kids is based on 16 sutras or word formulas. They have a more visual and dynamic method of solving math problems than conventional systems. So, if your child has a hard time focusing on numeric formulas, the Vedic mathematics approach might be a more natural way to engage them in mental calculation.</a:t>
            </a:r>
            <a:endParaRPr lang="en-IN" sz="2400" b="1" dirty="0">
              <a:effectLst/>
              <a:latin typeface="Cambria" panose="02040503050406030204" pitchFamily="18" charset="0"/>
              <a:ea typeface="Cambria" panose="02040503050406030204" pitchFamily="18" charset="0"/>
            </a:endParaRPr>
          </a:p>
          <a:p>
            <a:pPr marL="342900" lvl="0" indent="-342900" algn="just" fontAlgn="base">
              <a:lnSpc>
                <a:spcPct val="150000"/>
              </a:lnSpc>
              <a:buSzPts val="1000"/>
              <a:buFont typeface="Symbol" panose="05050102010706020507" pitchFamily="18" charset="2"/>
              <a:buChar char=""/>
              <a:tabLst>
                <a:tab pos="457200" algn="l"/>
              </a:tabLst>
            </a:pPr>
            <a:r>
              <a:rPr lang="en-IN" sz="2400" b="1" dirty="0">
                <a:effectLst/>
                <a:latin typeface="Cambria" panose="02040503050406030204" pitchFamily="18" charset="0"/>
                <a:ea typeface="Cambria" panose="02040503050406030204" pitchFamily="18" charset="0"/>
                <a:cs typeface="Arial" panose="020B0604020202020204" pitchFamily="34" charset="0"/>
              </a:rPr>
              <a:t>Vedic maths for kids should be taught from a young age as an additional skill that will come in handy in their adult and school life</a:t>
            </a:r>
          </a:p>
          <a:p>
            <a:pPr marL="342900" lvl="0" indent="-342900" algn="just" fontAlgn="base">
              <a:lnSpc>
                <a:spcPct val="150000"/>
              </a:lnSpc>
              <a:buSzPts val="1000"/>
              <a:buFont typeface="Symbol" panose="05050102010706020507" pitchFamily="18" charset="2"/>
              <a:buChar char=""/>
              <a:tabLst>
                <a:tab pos="457200" algn="l"/>
              </a:tabLst>
            </a:pPr>
            <a:r>
              <a:rPr lang="en-IN" sz="2400" b="1" dirty="0">
                <a:effectLst/>
                <a:latin typeface="Cambria" panose="02040503050406030204" pitchFamily="18" charset="0"/>
                <a:ea typeface="Cambria" panose="02040503050406030204" pitchFamily="18" charset="0"/>
                <a:cs typeface="Arial" panose="020B0604020202020204" pitchFamily="34" charset="0"/>
              </a:rPr>
              <a:t>Vedic maths for kids is a fun and interactive way.</a:t>
            </a:r>
          </a:p>
          <a:p>
            <a:pPr marL="0" indent="0">
              <a:buNone/>
            </a:pPr>
            <a:endParaRPr lang="en-IN" dirty="0">
              <a:solidFill>
                <a:srgbClr val="7030A0"/>
              </a:solidFill>
            </a:endParaRPr>
          </a:p>
        </p:txBody>
      </p:sp>
    </p:spTree>
    <p:extLst>
      <p:ext uri="{BB962C8B-B14F-4D97-AF65-F5344CB8AC3E}">
        <p14:creationId xmlns:p14="http://schemas.microsoft.com/office/powerpoint/2010/main" val="54661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CFE1E-BA9E-420B-A6AC-9371AA0ABD69}"/>
              </a:ext>
            </a:extLst>
          </p:cNvPr>
          <p:cNvSpPr>
            <a:spLocks noGrp="1"/>
          </p:cNvSpPr>
          <p:nvPr>
            <p:ph type="title"/>
          </p:nvPr>
        </p:nvSpPr>
        <p:spPr/>
        <p:txBody>
          <a:bodyPr/>
          <a:lstStyle/>
          <a:p>
            <a:r>
              <a:rPr lang="en-US" dirty="0"/>
              <a:t>Y Vedic </a:t>
            </a:r>
            <a:r>
              <a:rPr lang="en-US" dirty="0" err="1"/>
              <a:t>Maths</a:t>
            </a:r>
            <a:r>
              <a:rPr lang="en-US" dirty="0"/>
              <a:t> for My KID?</a:t>
            </a:r>
            <a:endParaRPr lang="en-IN" dirty="0"/>
          </a:p>
        </p:txBody>
      </p:sp>
      <p:sp>
        <p:nvSpPr>
          <p:cNvPr id="3" name="Content Placeholder 2">
            <a:extLst>
              <a:ext uri="{FF2B5EF4-FFF2-40B4-BE49-F238E27FC236}">
                <a16:creationId xmlns:a16="http://schemas.microsoft.com/office/drawing/2014/main" xmlns="" id="{0850A2DD-ACE8-4884-A8BF-C2F5E520BC7B}"/>
              </a:ext>
            </a:extLst>
          </p:cNvPr>
          <p:cNvSpPr>
            <a:spLocks noGrp="1"/>
          </p:cNvSpPr>
          <p:nvPr>
            <p:ph idx="1"/>
          </p:nvPr>
        </p:nvSpPr>
        <p:spPr/>
        <p:txBody>
          <a:bodyPr/>
          <a:lstStyle/>
          <a:p>
            <a:pPr marL="342900" lvl="0" indent="-342900" algn="just" fontAlgn="base">
              <a:lnSpc>
                <a:spcPct val="150000"/>
              </a:lnSpc>
              <a:buSzPts val="1000"/>
              <a:buFont typeface="Symbol" panose="05050102010706020507" pitchFamily="18" charset="2"/>
              <a:buChar char=""/>
              <a:tabLst>
                <a:tab pos="457200" algn="l"/>
              </a:tabLst>
            </a:pPr>
            <a:r>
              <a:rPr lang="en-IN" sz="2400" b="1" dirty="0" smtClean="0">
                <a:effectLst/>
                <a:latin typeface="Cambria" panose="02040503050406030204" pitchFamily="18" charset="0"/>
                <a:ea typeface="Cambria" panose="02040503050406030204" pitchFamily="18" charset="0"/>
                <a:cs typeface="Arial" panose="020B0604020202020204" pitchFamily="34" charset="0"/>
              </a:rPr>
              <a:t>your </a:t>
            </a:r>
            <a:r>
              <a:rPr lang="en-IN" sz="2400" b="1" dirty="0" err="1">
                <a:latin typeface="Cambria" panose="02040503050406030204" pitchFamily="18" charset="0"/>
                <a:ea typeface="Cambria" panose="02040503050406030204" pitchFamily="18" charset="0"/>
                <a:cs typeface="Arial" panose="020B0604020202020204" pitchFamily="34" charset="0"/>
              </a:rPr>
              <a:t>confidencWith</a:t>
            </a:r>
            <a:r>
              <a:rPr lang="en-IN" sz="2400" b="1" dirty="0">
                <a:latin typeface="Cambria" panose="02040503050406030204" pitchFamily="18" charset="0"/>
                <a:ea typeface="Cambria" panose="02040503050406030204" pitchFamily="18" charset="0"/>
                <a:cs typeface="Arial" panose="020B0604020202020204" pitchFamily="34" charset="0"/>
              </a:rPr>
              <a:t> the Vedic maths  child will able to do seemingly difficult calculations like 998 x 997 in split seconds which will not only make maths an enjoyable experience but it will make a remarkable difference to e </a:t>
            </a:r>
            <a:r>
              <a:rPr lang="en-IN" sz="2400" b="1" dirty="0">
                <a:effectLst/>
                <a:latin typeface="Cambria" panose="02040503050406030204" pitchFamily="18" charset="0"/>
                <a:ea typeface="Cambria" panose="02040503050406030204" pitchFamily="18" charset="0"/>
                <a:cs typeface="Arial" panose="020B0604020202020204" pitchFamily="34" charset="0"/>
              </a:rPr>
              <a:t>and self-esteem</a:t>
            </a:r>
            <a:endParaRPr lang="en-IN" sz="2400" b="1" dirty="0">
              <a:effectLst/>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2999367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4459A8E1-9A97-444A-97AD-48AA92213D75}"/>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extBox 2">
            <a:extLst>
              <a:ext uri="{FF2B5EF4-FFF2-40B4-BE49-F238E27FC236}">
                <a16:creationId xmlns:a16="http://schemas.microsoft.com/office/drawing/2014/main" xmlns="" id="{4E59AE14-5264-4098-BA84-205F65E962D3}"/>
              </a:ext>
            </a:extLst>
          </p:cNvPr>
          <p:cNvSpPr txBox="1"/>
          <p:nvPr/>
        </p:nvSpPr>
        <p:spPr>
          <a:xfrm>
            <a:off x="447678" y="1059954"/>
            <a:ext cx="2724151" cy="2585323"/>
          </a:xfrm>
          <a:prstGeom prst="rect">
            <a:avLst/>
          </a:prstGeom>
          <a:noFill/>
        </p:spPr>
        <p:txBody>
          <a:bodyPr wrap="square" rtlCol="0">
            <a:spAutoFit/>
          </a:bodyPr>
          <a:lstStyle/>
          <a:p>
            <a:r>
              <a:rPr lang="en-US" sz="5400" dirty="0"/>
              <a:t>  1000</a:t>
            </a:r>
          </a:p>
          <a:p>
            <a:r>
              <a:rPr lang="en-US" sz="5400" dirty="0"/>
              <a:t>-   524</a:t>
            </a:r>
          </a:p>
          <a:p>
            <a:r>
              <a:rPr lang="en-US" sz="5400" dirty="0"/>
              <a:t>-----------</a:t>
            </a:r>
          </a:p>
        </p:txBody>
      </p:sp>
      <p:sp>
        <p:nvSpPr>
          <p:cNvPr id="4" name="TextBox 3">
            <a:extLst>
              <a:ext uri="{FF2B5EF4-FFF2-40B4-BE49-F238E27FC236}">
                <a16:creationId xmlns:a16="http://schemas.microsoft.com/office/drawing/2014/main" xmlns="" id="{93C6C8EE-081B-4F81-8D08-9E0B3FCFA57C}"/>
              </a:ext>
            </a:extLst>
          </p:cNvPr>
          <p:cNvSpPr txBox="1"/>
          <p:nvPr/>
        </p:nvSpPr>
        <p:spPr>
          <a:xfrm>
            <a:off x="1061113" y="3151166"/>
            <a:ext cx="500671" cy="1015663"/>
          </a:xfrm>
          <a:prstGeom prst="rect">
            <a:avLst/>
          </a:prstGeom>
          <a:noFill/>
        </p:spPr>
        <p:txBody>
          <a:bodyPr wrap="square" rtlCol="0">
            <a:spAutoFit/>
          </a:bodyPr>
          <a:lstStyle/>
          <a:p>
            <a:r>
              <a:rPr lang="en-US" sz="6000" dirty="0">
                <a:solidFill>
                  <a:schemeClr val="accent5">
                    <a:lumMod val="75000"/>
                  </a:schemeClr>
                </a:solidFill>
              </a:rPr>
              <a:t>4</a:t>
            </a:r>
          </a:p>
        </p:txBody>
      </p:sp>
      <p:sp>
        <p:nvSpPr>
          <p:cNvPr id="7" name="TextBox 6">
            <a:extLst>
              <a:ext uri="{FF2B5EF4-FFF2-40B4-BE49-F238E27FC236}">
                <a16:creationId xmlns:a16="http://schemas.microsoft.com/office/drawing/2014/main" xmlns="" id="{2139B5D7-6C1C-46B9-8AB9-0D5688DEF9E6}"/>
              </a:ext>
            </a:extLst>
          </p:cNvPr>
          <p:cNvSpPr txBox="1"/>
          <p:nvPr/>
        </p:nvSpPr>
        <p:spPr>
          <a:xfrm>
            <a:off x="1409703" y="3157445"/>
            <a:ext cx="500671" cy="1015663"/>
          </a:xfrm>
          <a:prstGeom prst="rect">
            <a:avLst/>
          </a:prstGeom>
          <a:noFill/>
        </p:spPr>
        <p:txBody>
          <a:bodyPr wrap="square" rtlCol="0">
            <a:spAutoFit/>
          </a:bodyPr>
          <a:lstStyle/>
          <a:p>
            <a:r>
              <a:rPr lang="en-US" sz="6000" dirty="0">
                <a:solidFill>
                  <a:schemeClr val="bg2">
                    <a:lumMod val="50000"/>
                  </a:schemeClr>
                </a:solidFill>
              </a:rPr>
              <a:t>7</a:t>
            </a:r>
          </a:p>
        </p:txBody>
      </p:sp>
      <p:sp>
        <p:nvSpPr>
          <p:cNvPr id="8" name="TextBox 7">
            <a:extLst>
              <a:ext uri="{FF2B5EF4-FFF2-40B4-BE49-F238E27FC236}">
                <a16:creationId xmlns:a16="http://schemas.microsoft.com/office/drawing/2014/main" xmlns="" id="{B5BE1650-5819-44B3-AF8B-DA41C6E80969}"/>
              </a:ext>
            </a:extLst>
          </p:cNvPr>
          <p:cNvSpPr txBox="1"/>
          <p:nvPr/>
        </p:nvSpPr>
        <p:spPr>
          <a:xfrm>
            <a:off x="1790703" y="3144887"/>
            <a:ext cx="500671" cy="1015663"/>
          </a:xfrm>
          <a:prstGeom prst="rect">
            <a:avLst/>
          </a:prstGeom>
          <a:noFill/>
        </p:spPr>
        <p:txBody>
          <a:bodyPr wrap="square" rtlCol="0">
            <a:spAutoFit/>
          </a:bodyPr>
          <a:lstStyle/>
          <a:p>
            <a:r>
              <a:rPr lang="en-US" sz="6000" dirty="0">
                <a:solidFill>
                  <a:srgbClr val="00B050"/>
                </a:solidFill>
              </a:rPr>
              <a:t>6</a:t>
            </a:r>
          </a:p>
        </p:txBody>
      </p:sp>
      <p:sp>
        <p:nvSpPr>
          <p:cNvPr id="9" name="TextBox 8">
            <a:extLst>
              <a:ext uri="{FF2B5EF4-FFF2-40B4-BE49-F238E27FC236}">
                <a16:creationId xmlns:a16="http://schemas.microsoft.com/office/drawing/2014/main" xmlns="" id="{4D0FDBEB-326A-4479-B019-82045841239A}"/>
              </a:ext>
            </a:extLst>
          </p:cNvPr>
          <p:cNvSpPr txBox="1"/>
          <p:nvPr/>
        </p:nvSpPr>
        <p:spPr>
          <a:xfrm>
            <a:off x="450403" y="4353160"/>
            <a:ext cx="2226892" cy="707886"/>
          </a:xfrm>
          <a:prstGeom prst="rect">
            <a:avLst/>
          </a:prstGeom>
          <a:noFill/>
        </p:spPr>
        <p:txBody>
          <a:bodyPr wrap="none" rtlCol="0">
            <a:spAutoFit/>
          </a:bodyPr>
          <a:lstStyle/>
          <a:p>
            <a:r>
              <a:rPr lang="en-US" sz="4000" dirty="0">
                <a:solidFill>
                  <a:schemeClr val="accent5"/>
                </a:solidFill>
              </a:rPr>
              <a:t>1) 9-5= 4</a:t>
            </a:r>
          </a:p>
        </p:txBody>
      </p:sp>
      <p:sp>
        <p:nvSpPr>
          <p:cNvPr id="10" name="TextBox 9">
            <a:extLst>
              <a:ext uri="{FF2B5EF4-FFF2-40B4-BE49-F238E27FC236}">
                <a16:creationId xmlns:a16="http://schemas.microsoft.com/office/drawing/2014/main" xmlns="" id="{736798BC-C894-4925-BFFE-1C0EE67DBE92}"/>
              </a:ext>
            </a:extLst>
          </p:cNvPr>
          <p:cNvSpPr txBox="1"/>
          <p:nvPr/>
        </p:nvSpPr>
        <p:spPr>
          <a:xfrm>
            <a:off x="464830" y="5009427"/>
            <a:ext cx="2226892" cy="707886"/>
          </a:xfrm>
          <a:prstGeom prst="rect">
            <a:avLst/>
          </a:prstGeom>
          <a:noFill/>
        </p:spPr>
        <p:txBody>
          <a:bodyPr wrap="none" rtlCol="0">
            <a:spAutoFit/>
          </a:bodyPr>
          <a:lstStyle/>
          <a:p>
            <a:r>
              <a:rPr lang="en-US" sz="4000" dirty="0">
                <a:solidFill>
                  <a:srgbClr val="00B0F0"/>
                </a:solidFill>
              </a:rPr>
              <a:t>2) 9-2= </a:t>
            </a:r>
            <a:r>
              <a:rPr lang="en-US" sz="4000" dirty="0">
                <a:solidFill>
                  <a:schemeClr val="bg1">
                    <a:lumMod val="50000"/>
                  </a:schemeClr>
                </a:solidFill>
              </a:rPr>
              <a:t>7</a:t>
            </a:r>
          </a:p>
        </p:txBody>
      </p:sp>
      <p:sp>
        <p:nvSpPr>
          <p:cNvPr id="11" name="TextBox 10">
            <a:extLst>
              <a:ext uri="{FF2B5EF4-FFF2-40B4-BE49-F238E27FC236}">
                <a16:creationId xmlns:a16="http://schemas.microsoft.com/office/drawing/2014/main" xmlns="" id="{ED76F1A2-6923-477E-8771-949AD9F2D20B}"/>
              </a:ext>
            </a:extLst>
          </p:cNvPr>
          <p:cNvSpPr txBox="1"/>
          <p:nvPr/>
        </p:nvSpPr>
        <p:spPr>
          <a:xfrm>
            <a:off x="406657" y="5717314"/>
            <a:ext cx="2383473" cy="707886"/>
          </a:xfrm>
          <a:prstGeom prst="rect">
            <a:avLst/>
          </a:prstGeom>
          <a:noFill/>
        </p:spPr>
        <p:txBody>
          <a:bodyPr wrap="none" rtlCol="0">
            <a:spAutoFit/>
          </a:bodyPr>
          <a:lstStyle/>
          <a:p>
            <a:r>
              <a:rPr lang="en-US" sz="4000" dirty="0">
                <a:solidFill>
                  <a:schemeClr val="accent3">
                    <a:lumMod val="50000"/>
                  </a:schemeClr>
                </a:solidFill>
              </a:rPr>
              <a:t>3) 10-4=</a:t>
            </a:r>
            <a:r>
              <a:rPr lang="en-US" sz="4000" dirty="0">
                <a:solidFill>
                  <a:srgbClr val="00B050"/>
                </a:solidFill>
              </a:rPr>
              <a:t>6</a:t>
            </a:r>
          </a:p>
        </p:txBody>
      </p:sp>
      <p:sp>
        <p:nvSpPr>
          <p:cNvPr id="12" name="Titel 1">
            <a:extLst>
              <a:ext uri="{FF2B5EF4-FFF2-40B4-BE49-F238E27FC236}">
                <a16:creationId xmlns:a16="http://schemas.microsoft.com/office/drawing/2014/main" xmlns="" id="{814DA585-347B-48C5-9615-EC78F244F3BA}"/>
              </a:ext>
            </a:extLst>
          </p:cNvPr>
          <p:cNvSpPr txBox="1">
            <a:spLocks/>
          </p:cNvSpPr>
          <p:nvPr/>
        </p:nvSpPr>
        <p:spPr bwMode="auto">
          <a:xfrm>
            <a:off x="0" y="0"/>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646E"/>
                </a:solidFill>
                <a:effectLst/>
                <a:uLnTx/>
                <a:uFillTx/>
                <a:latin typeface="Cambria" panose="02040503050406030204" pitchFamily="18" charset="0"/>
                <a:ea typeface="Cambria" panose="02040503050406030204" pitchFamily="18" charset="0"/>
              </a:rPr>
              <a:t>Subtraction</a:t>
            </a:r>
            <a:endParaRPr kumimoji="0" lang="de-DE" sz="3600" b="1" i="0" u="none" strike="noStrike" kern="0" cap="none" spc="0" normalizeH="0" baseline="0" noProof="0" dirty="0">
              <a:ln>
                <a:noFill/>
              </a:ln>
              <a:solidFill>
                <a:srgbClr val="00646E"/>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13D5009F-D63B-4D4C-974F-70EEF11E89BF}"/>
              </a:ext>
            </a:extLst>
          </p:cNvPr>
          <p:cNvSpPr/>
          <p:nvPr/>
        </p:nvSpPr>
        <p:spPr>
          <a:xfrm>
            <a:off x="8591671" y="973544"/>
            <a:ext cx="3209925" cy="2163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p>
          <a:p>
            <a:pPr algn="just"/>
            <a:r>
              <a:rPr lang="en-US" sz="3200" dirty="0"/>
              <a:t>Trick</a:t>
            </a:r>
          </a:p>
          <a:p>
            <a:pPr algn="just"/>
            <a:r>
              <a:rPr lang="en-US" sz="3200" dirty="0"/>
              <a:t>Unit from 10</a:t>
            </a:r>
          </a:p>
          <a:p>
            <a:pPr algn="just"/>
            <a:r>
              <a:rPr lang="en-US" sz="3200" dirty="0"/>
              <a:t>Others from 9</a:t>
            </a:r>
          </a:p>
          <a:p>
            <a:pPr algn="just"/>
            <a:endParaRPr lang="en-IN" sz="3200" dirty="0"/>
          </a:p>
        </p:txBody>
      </p:sp>
      <p:sp>
        <p:nvSpPr>
          <p:cNvPr id="13" name="TextBox 12">
            <a:extLst>
              <a:ext uri="{FF2B5EF4-FFF2-40B4-BE49-F238E27FC236}">
                <a16:creationId xmlns:a16="http://schemas.microsoft.com/office/drawing/2014/main" xmlns="" id="{AF36C06B-A1E7-44A8-8EEC-7F41B196AABA}"/>
              </a:ext>
            </a:extLst>
          </p:cNvPr>
          <p:cNvSpPr txBox="1"/>
          <p:nvPr/>
        </p:nvSpPr>
        <p:spPr>
          <a:xfrm>
            <a:off x="3400747" y="1059954"/>
            <a:ext cx="3124200" cy="2585323"/>
          </a:xfrm>
          <a:prstGeom prst="rect">
            <a:avLst/>
          </a:prstGeom>
          <a:noFill/>
        </p:spPr>
        <p:txBody>
          <a:bodyPr wrap="square" rtlCol="0">
            <a:spAutoFit/>
          </a:bodyPr>
          <a:lstStyle/>
          <a:p>
            <a:r>
              <a:rPr lang="en-US" sz="5400" dirty="0"/>
              <a:t>  1000</a:t>
            </a:r>
          </a:p>
          <a:p>
            <a:r>
              <a:rPr lang="en-US" sz="5400" dirty="0"/>
              <a:t>-   498</a:t>
            </a:r>
          </a:p>
          <a:p>
            <a:r>
              <a:rPr lang="en-US" sz="5400" dirty="0"/>
              <a:t>-----------</a:t>
            </a:r>
          </a:p>
        </p:txBody>
      </p:sp>
      <p:sp>
        <p:nvSpPr>
          <p:cNvPr id="15" name="TextBox 14">
            <a:extLst>
              <a:ext uri="{FF2B5EF4-FFF2-40B4-BE49-F238E27FC236}">
                <a16:creationId xmlns:a16="http://schemas.microsoft.com/office/drawing/2014/main" xmlns="" id="{BF506248-A970-40DB-B567-2893EB1DADAE}"/>
              </a:ext>
            </a:extLst>
          </p:cNvPr>
          <p:cNvSpPr txBox="1"/>
          <p:nvPr/>
        </p:nvSpPr>
        <p:spPr>
          <a:xfrm>
            <a:off x="3992198" y="3150004"/>
            <a:ext cx="500671" cy="1015663"/>
          </a:xfrm>
          <a:prstGeom prst="rect">
            <a:avLst/>
          </a:prstGeom>
          <a:noFill/>
        </p:spPr>
        <p:txBody>
          <a:bodyPr wrap="square" rtlCol="0">
            <a:spAutoFit/>
          </a:bodyPr>
          <a:lstStyle/>
          <a:p>
            <a:r>
              <a:rPr lang="en-US" sz="6000" dirty="0">
                <a:solidFill>
                  <a:schemeClr val="bg2">
                    <a:lumMod val="50000"/>
                  </a:schemeClr>
                </a:solidFill>
              </a:rPr>
              <a:t>5</a:t>
            </a:r>
          </a:p>
        </p:txBody>
      </p:sp>
      <p:sp>
        <p:nvSpPr>
          <p:cNvPr id="16" name="TextBox 15">
            <a:extLst>
              <a:ext uri="{FF2B5EF4-FFF2-40B4-BE49-F238E27FC236}">
                <a16:creationId xmlns:a16="http://schemas.microsoft.com/office/drawing/2014/main" xmlns="" id="{0F272D37-80B3-495F-8D2F-4E915EB0E42D}"/>
              </a:ext>
            </a:extLst>
          </p:cNvPr>
          <p:cNvSpPr txBox="1"/>
          <p:nvPr/>
        </p:nvSpPr>
        <p:spPr>
          <a:xfrm>
            <a:off x="4373198" y="3137442"/>
            <a:ext cx="500671" cy="1015663"/>
          </a:xfrm>
          <a:prstGeom prst="rect">
            <a:avLst/>
          </a:prstGeom>
          <a:noFill/>
        </p:spPr>
        <p:txBody>
          <a:bodyPr wrap="square" rtlCol="0">
            <a:spAutoFit/>
          </a:bodyPr>
          <a:lstStyle/>
          <a:p>
            <a:r>
              <a:rPr lang="en-US" sz="6000" dirty="0">
                <a:solidFill>
                  <a:srgbClr val="00B050"/>
                </a:solidFill>
              </a:rPr>
              <a:t>0</a:t>
            </a:r>
          </a:p>
        </p:txBody>
      </p:sp>
      <p:sp>
        <p:nvSpPr>
          <p:cNvPr id="17" name="TextBox 16">
            <a:extLst>
              <a:ext uri="{FF2B5EF4-FFF2-40B4-BE49-F238E27FC236}">
                <a16:creationId xmlns:a16="http://schemas.microsoft.com/office/drawing/2014/main" xmlns="" id="{E807B659-24F0-4646-8309-724A482E9ED2}"/>
              </a:ext>
            </a:extLst>
          </p:cNvPr>
          <p:cNvSpPr txBox="1"/>
          <p:nvPr/>
        </p:nvSpPr>
        <p:spPr>
          <a:xfrm>
            <a:off x="4825635" y="3137442"/>
            <a:ext cx="500671" cy="1015663"/>
          </a:xfrm>
          <a:prstGeom prst="rect">
            <a:avLst/>
          </a:prstGeom>
          <a:noFill/>
        </p:spPr>
        <p:txBody>
          <a:bodyPr wrap="square" rtlCol="0">
            <a:spAutoFit/>
          </a:bodyPr>
          <a:lstStyle/>
          <a:p>
            <a:r>
              <a:rPr lang="en-US" sz="6000" dirty="0">
                <a:solidFill>
                  <a:srgbClr val="00B050"/>
                </a:solidFill>
              </a:rPr>
              <a:t>2</a:t>
            </a:r>
          </a:p>
        </p:txBody>
      </p:sp>
      <p:sp>
        <p:nvSpPr>
          <p:cNvPr id="18" name="TextBox 17">
            <a:extLst>
              <a:ext uri="{FF2B5EF4-FFF2-40B4-BE49-F238E27FC236}">
                <a16:creationId xmlns:a16="http://schemas.microsoft.com/office/drawing/2014/main" xmlns="" id="{CF4E48DC-812C-4B96-B550-7D530C2165CC}"/>
              </a:ext>
            </a:extLst>
          </p:cNvPr>
          <p:cNvSpPr txBox="1"/>
          <p:nvPr/>
        </p:nvSpPr>
        <p:spPr>
          <a:xfrm>
            <a:off x="3554971" y="4425749"/>
            <a:ext cx="2226892" cy="707886"/>
          </a:xfrm>
          <a:prstGeom prst="rect">
            <a:avLst/>
          </a:prstGeom>
          <a:noFill/>
        </p:spPr>
        <p:txBody>
          <a:bodyPr wrap="none" rtlCol="0">
            <a:spAutoFit/>
          </a:bodyPr>
          <a:lstStyle/>
          <a:p>
            <a:r>
              <a:rPr lang="en-US" sz="4000" dirty="0">
                <a:solidFill>
                  <a:schemeClr val="accent5"/>
                </a:solidFill>
              </a:rPr>
              <a:t>1) 9-4= 5</a:t>
            </a:r>
          </a:p>
        </p:txBody>
      </p:sp>
      <p:sp>
        <p:nvSpPr>
          <p:cNvPr id="19" name="TextBox 18">
            <a:extLst>
              <a:ext uri="{FF2B5EF4-FFF2-40B4-BE49-F238E27FC236}">
                <a16:creationId xmlns:a16="http://schemas.microsoft.com/office/drawing/2014/main" xmlns="" id="{82ECB451-266F-427C-A5CB-C53F566D1F5B}"/>
              </a:ext>
            </a:extLst>
          </p:cNvPr>
          <p:cNvSpPr txBox="1"/>
          <p:nvPr/>
        </p:nvSpPr>
        <p:spPr>
          <a:xfrm>
            <a:off x="3554968" y="5061046"/>
            <a:ext cx="2355132" cy="707886"/>
          </a:xfrm>
          <a:prstGeom prst="rect">
            <a:avLst/>
          </a:prstGeom>
          <a:noFill/>
        </p:spPr>
        <p:txBody>
          <a:bodyPr wrap="none" rtlCol="0">
            <a:spAutoFit/>
          </a:bodyPr>
          <a:lstStyle/>
          <a:p>
            <a:r>
              <a:rPr lang="en-US" sz="4000" dirty="0">
                <a:solidFill>
                  <a:srgbClr val="00B0F0"/>
                </a:solidFill>
              </a:rPr>
              <a:t>2) 9-9 = </a:t>
            </a:r>
            <a:r>
              <a:rPr lang="en-US" sz="4000" dirty="0">
                <a:solidFill>
                  <a:schemeClr val="bg1">
                    <a:lumMod val="50000"/>
                  </a:schemeClr>
                </a:solidFill>
              </a:rPr>
              <a:t>0</a:t>
            </a:r>
          </a:p>
        </p:txBody>
      </p:sp>
      <p:sp>
        <p:nvSpPr>
          <p:cNvPr id="20" name="TextBox 19">
            <a:extLst>
              <a:ext uri="{FF2B5EF4-FFF2-40B4-BE49-F238E27FC236}">
                <a16:creationId xmlns:a16="http://schemas.microsoft.com/office/drawing/2014/main" xmlns="" id="{B91CC118-BD52-4B91-A6A0-8488EBF706F5}"/>
              </a:ext>
            </a:extLst>
          </p:cNvPr>
          <p:cNvSpPr txBox="1"/>
          <p:nvPr/>
        </p:nvSpPr>
        <p:spPr>
          <a:xfrm>
            <a:off x="3554969" y="5726559"/>
            <a:ext cx="2383473" cy="707886"/>
          </a:xfrm>
          <a:prstGeom prst="rect">
            <a:avLst/>
          </a:prstGeom>
          <a:noFill/>
        </p:spPr>
        <p:txBody>
          <a:bodyPr wrap="none" rtlCol="0">
            <a:spAutoFit/>
          </a:bodyPr>
          <a:lstStyle/>
          <a:p>
            <a:r>
              <a:rPr lang="en-US" sz="4000" dirty="0">
                <a:solidFill>
                  <a:schemeClr val="accent3">
                    <a:lumMod val="50000"/>
                  </a:schemeClr>
                </a:solidFill>
              </a:rPr>
              <a:t>3) 10-8=</a:t>
            </a:r>
            <a:r>
              <a:rPr lang="en-US" sz="4000" dirty="0">
                <a:solidFill>
                  <a:srgbClr val="00B050"/>
                </a:solidFill>
              </a:rPr>
              <a:t>2</a:t>
            </a:r>
          </a:p>
        </p:txBody>
      </p:sp>
    </p:spTree>
    <p:extLst>
      <p:ext uri="{BB962C8B-B14F-4D97-AF65-F5344CB8AC3E}">
        <p14:creationId xmlns:p14="http://schemas.microsoft.com/office/powerpoint/2010/main" val="744601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P spid="11" grpId="0"/>
      <p:bldP spid="13" grpId="0"/>
      <p:bldP spid="15" grpId="0"/>
      <p:bldP spid="16" grpId="0"/>
      <p:bldP spid="1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42217B-2F68-43AC-8BBB-BD4BB6DAB9C2}"/>
              </a:ext>
            </a:extLst>
          </p:cNvPr>
          <p:cNvSpPr txBox="1"/>
          <p:nvPr/>
        </p:nvSpPr>
        <p:spPr>
          <a:xfrm>
            <a:off x="450772" y="2305678"/>
            <a:ext cx="3124200" cy="2585323"/>
          </a:xfrm>
          <a:prstGeom prst="rect">
            <a:avLst/>
          </a:prstGeom>
          <a:noFill/>
        </p:spPr>
        <p:txBody>
          <a:bodyPr wrap="square" rtlCol="0">
            <a:spAutoFit/>
          </a:bodyPr>
          <a:lstStyle/>
          <a:p>
            <a:r>
              <a:rPr lang="en-US" sz="5400" dirty="0"/>
              <a:t>  5000</a:t>
            </a:r>
          </a:p>
          <a:p>
            <a:r>
              <a:rPr lang="en-US" sz="5400" dirty="0"/>
              <a:t>-   735</a:t>
            </a:r>
          </a:p>
          <a:p>
            <a:r>
              <a:rPr lang="en-US" sz="5400" dirty="0"/>
              <a:t>-----------</a:t>
            </a:r>
          </a:p>
        </p:txBody>
      </p:sp>
      <p:sp>
        <p:nvSpPr>
          <p:cNvPr id="3" name="TextBox 2">
            <a:extLst>
              <a:ext uri="{FF2B5EF4-FFF2-40B4-BE49-F238E27FC236}">
                <a16:creationId xmlns:a16="http://schemas.microsoft.com/office/drawing/2014/main" xmlns="" id="{573ECDF7-4021-4C80-8DB5-71930AA3CD46}"/>
              </a:ext>
            </a:extLst>
          </p:cNvPr>
          <p:cNvSpPr txBox="1"/>
          <p:nvPr/>
        </p:nvSpPr>
        <p:spPr>
          <a:xfrm>
            <a:off x="1130882" y="4295255"/>
            <a:ext cx="635110" cy="1015663"/>
          </a:xfrm>
          <a:prstGeom prst="rect">
            <a:avLst/>
          </a:prstGeom>
          <a:noFill/>
        </p:spPr>
        <p:txBody>
          <a:bodyPr wrap="none" rtlCol="0">
            <a:spAutoFit/>
          </a:bodyPr>
          <a:lstStyle/>
          <a:p>
            <a:r>
              <a:rPr lang="en-US" sz="6000" dirty="0">
                <a:solidFill>
                  <a:schemeClr val="accent5">
                    <a:lumMod val="75000"/>
                  </a:schemeClr>
                </a:solidFill>
              </a:rPr>
              <a:t>2</a:t>
            </a:r>
          </a:p>
        </p:txBody>
      </p:sp>
      <p:sp>
        <p:nvSpPr>
          <p:cNvPr id="5" name="TextBox 4">
            <a:extLst>
              <a:ext uri="{FF2B5EF4-FFF2-40B4-BE49-F238E27FC236}">
                <a16:creationId xmlns:a16="http://schemas.microsoft.com/office/drawing/2014/main" xmlns="" id="{1713881D-3F9F-4C52-BB0F-ADA3DEEA0303}"/>
              </a:ext>
            </a:extLst>
          </p:cNvPr>
          <p:cNvSpPr txBox="1"/>
          <p:nvPr/>
        </p:nvSpPr>
        <p:spPr>
          <a:xfrm>
            <a:off x="1492125" y="4313578"/>
            <a:ext cx="635110" cy="1015663"/>
          </a:xfrm>
          <a:prstGeom prst="rect">
            <a:avLst/>
          </a:prstGeom>
          <a:noFill/>
        </p:spPr>
        <p:txBody>
          <a:bodyPr wrap="none" rtlCol="0">
            <a:spAutoFit/>
          </a:bodyPr>
          <a:lstStyle/>
          <a:p>
            <a:r>
              <a:rPr lang="en-US" sz="6000" dirty="0">
                <a:solidFill>
                  <a:schemeClr val="bg2">
                    <a:lumMod val="50000"/>
                  </a:schemeClr>
                </a:solidFill>
              </a:rPr>
              <a:t>6</a:t>
            </a:r>
          </a:p>
        </p:txBody>
      </p:sp>
      <p:sp>
        <p:nvSpPr>
          <p:cNvPr id="6" name="TextBox 5">
            <a:extLst>
              <a:ext uri="{FF2B5EF4-FFF2-40B4-BE49-F238E27FC236}">
                <a16:creationId xmlns:a16="http://schemas.microsoft.com/office/drawing/2014/main" xmlns="" id="{17D72DB9-3042-43E0-A899-38A0BAD8A9B5}"/>
              </a:ext>
            </a:extLst>
          </p:cNvPr>
          <p:cNvSpPr txBox="1"/>
          <p:nvPr/>
        </p:nvSpPr>
        <p:spPr>
          <a:xfrm>
            <a:off x="1860472" y="4288976"/>
            <a:ext cx="635110" cy="1015663"/>
          </a:xfrm>
          <a:prstGeom prst="rect">
            <a:avLst/>
          </a:prstGeom>
          <a:noFill/>
        </p:spPr>
        <p:txBody>
          <a:bodyPr wrap="none" rtlCol="0">
            <a:spAutoFit/>
          </a:bodyPr>
          <a:lstStyle/>
          <a:p>
            <a:r>
              <a:rPr lang="en-US" sz="6000" dirty="0">
                <a:solidFill>
                  <a:srgbClr val="00B050"/>
                </a:solidFill>
              </a:rPr>
              <a:t>5</a:t>
            </a:r>
          </a:p>
        </p:txBody>
      </p:sp>
      <p:sp>
        <p:nvSpPr>
          <p:cNvPr id="7" name="TextBox 6">
            <a:extLst>
              <a:ext uri="{FF2B5EF4-FFF2-40B4-BE49-F238E27FC236}">
                <a16:creationId xmlns:a16="http://schemas.microsoft.com/office/drawing/2014/main" xmlns="" id="{7816C107-0D17-4D1B-AD01-F5CB72A1BBFB}"/>
              </a:ext>
            </a:extLst>
          </p:cNvPr>
          <p:cNvSpPr txBox="1"/>
          <p:nvPr/>
        </p:nvSpPr>
        <p:spPr>
          <a:xfrm>
            <a:off x="3345786" y="5206962"/>
            <a:ext cx="2383473" cy="707886"/>
          </a:xfrm>
          <a:prstGeom prst="rect">
            <a:avLst/>
          </a:prstGeom>
          <a:noFill/>
        </p:spPr>
        <p:txBody>
          <a:bodyPr wrap="none" rtlCol="0">
            <a:spAutoFit/>
          </a:bodyPr>
          <a:lstStyle/>
          <a:p>
            <a:r>
              <a:rPr lang="en-US" sz="4000" dirty="0">
                <a:solidFill>
                  <a:schemeClr val="accent5"/>
                </a:solidFill>
              </a:rPr>
              <a:t>4) 10-5=5</a:t>
            </a:r>
          </a:p>
        </p:txBody>
      </p:sp>
      <p:sp>
        <p:nvSpPr>
          <p:cNvPr id="8" name="TextBox 7">
            <a:extLst>
              <a:ext uri="{FF2B5EF4-FFF2-40B4-BE49-F238E27FC236}">
                <a16:creationId xmlns:a16="http://schemas.microsoft.com/office/drawing/2014/main" xmlns="" id="{2B2A22C2-74FC-4744-8131-76235CD3EC2A}"/>
              </a:ext>
            </a:extLst>
          </p:cNvPr>
          <p:cNvSpPr txBox="1"/>
          <p:nvPr/>
        </p:nvSpPr>
        <p:spPr>
          <a:xfrm>
            <a:off x="3366258" y="4638757"/>
            <a:ext cx="2098651" cy="707886"/>
          </a:xfrm>
          <a:prstGeom prst="rect">
            <a:avLst/>
          </a:prstGeom>
          <a:noFill/>
        </p:spPr>
        <p:txBody>
          <a:bodyPr wrap="none" rtlCol="0">
            <a:spAutoFit/>
          </a:bodyPr>
          <a:lstStyle/>
          <a:p>
            <a:r>
              <a:rPr lang="en-US" sz="4000" dirty="0">
                <a:solidFill>
                  <a:srgbClr val="00B0F0"/>
                </a:solidFill>
              </a:rPr>
              <a:t>3) 9-3=6</a:t>
            </a:r>
          </a:p>
        </p:txBody>
      </p:sp>
      <p:sp>
        <p:nvSpPr>
          <p:cNvPr id="9" name="TextBox 8">
            <a:extLst>
              <a:ext uri="{FF2B5EF4-FFF2-40B4-BE49-F238E27FC236}">
                <a16:creationId xmlns:a16="http://schemas.microsoft.com/office/drawing/2014/main" xmlns="" id="{55EC515A-F4A7-463B-AA53-A0B79BC97E00}"/>
              </a:ext>
            </a:extLst>
          </p:cNvPr>
          <p:cNvSpPr txBox="1"/>
          <p:nvPr/>
        </p:nvSpPr>
        <p:spPr>
          <a:xfrm>
            <a:off x="3316576" y="4018332"/>
            <a:ext cx="2098651" cy="707886"/>
          </a:xfrm>
          <a:prstGeom prst="rect">
            <a:avLst/>
          </a:prstGeom>
          <a:noFill/>
        </p:spPr>
        <p:txBody>
          <a:bodyPr wrap="none" rtlCol="0">
            <a:spAutoFit/>
          </a:bodyPr>
          <a:lstStyle/>
          <a:p>
            <a:r>
              <a:rPr lang="en-US" sz="4000" dirty="0">
                <a:solidFill>
                  <a:schemeClr val="accent3">
                    <a:lumMod val="50000"/>
                  </a:schemeClr>
                </a:solidFill>
              </a:rPr>
              <a:t>2) 9-7=2</a:t>
            </a:r>
          </a:p>
        </p:txBody>
      </p:sp>
      <p:sp>
        <p:nvSpPr>
          <p:cNvPr id="10" name="TextBox 9">
            <a:extLst>
              <a:ext uri="{FF2B5EF4-FFF2-40B4-BE49-F238E27FC236}">
                <a16:creationId xmlns:a16="http://schemas.microsoft.com/office/drawing/2014/main" xmlns="" id="{43E14CAD-CFD5-49B2-86C6-310C34599229}"/>
              </a:ext>
            </a:extLst>
          </p:cNvPr>
          <p:cNvSpPr txBox="1"/>
          <p:nvPr/>
        </p:nvSpPr>
        <p:spPr>
          <a:xfrm>
            <a:off x="6637999" y="2345902"/>
            <a:ext cx="3124200" cy="2585323"/>
          </a:xfrm>
          <a:prstGeom prst="rect">
            <a:avLst/>
          </a:prstGeom>
          <a:noFill/>
        </p:spPr>
        <p:txBody>
          <a:bodyPr wrap="square" rtlCol="0">
            <a:spAutoFit/>
          </a:bodyPr>
          <a:lstStyle/>
          <a:p>
            <a:r>
              <a:rPr lang="en-US" sz="5400" dirty="0"/>
              <a:t>  7000</a:t>
            </a:r>
          </a:p>
          <a:p>
            <a:r>
              <a:rPr lang="en-US" sz="5400" dirty="0"/>
              <a:t>-   367</a:t>
            </a:r>
          </a:p>
          <a:p>
            <a:r>
              <a:rPr lang="en-US" sz="5400" dirty="0"/>
              <a:t>-----------</a:t>
            </a:r>
          </a:p>
        </p:txBody>
      </p:sp>
      <p:sp>
        <p:nvSpPr>
          <p:cNvPr id="11" name="TextBox 10">
            <a:extLst>
              <a:ext uri="{FF2B5EF4-FFF2-40B4-BE49-F238E27FC236}">
                <a16:creationId xmlns:a16="http://schemas.microsoft.com/office/drawing/2014/main" xmlns="" id="{4AC95703-315F-49C6-A23F-7609D7873DB2}"/>
              </a:ext>
            </a:extLst>
          </p:cNvPr>
          <p:cNvSpPr txBox="1"/>
          <p:nvPr/>
        </p:nvSpPr>
        <p:spPr>
          <a:xfrm>
            <a:off x="7328531" y="4379094"/>
            <a:ext cx="635110" cy="1015663"/>
          </a:xfrm>
          <a:prstGeom prst="rect">
            <a:avLst/>
          </a:prstGeom>
          <a:noFill/>
        </p:spPr>
        <p:txBody>
          <a:bodyPr wrap="none" rtlCol="0">
            <a:spAutoFit/>
          </a:bodyPr>
          <a:lstStyle/>
          <a:p>
            <a:r>
              <a:rPr lang="en-US" sz="6000" dirty="0">
                <a:solidFill>
                  <a:schemeClr val="accent5">
                    <a:lumMod val="75000"/>
                  </a:schemeClr>
                </a:solidFill>
              </a:rPr>
              <a:t>6</a:t>
            </a:r>
          </a:p>
        </p:txBody>
      </p:sp>
      <p:sp>
        <p:nvSpPr>
          <p:cNvPr id="13" name="TextBox 12">
            <a:extLst>
              <a:ext uri="{FF2B5EF4-FFF2-40B4-BE49-F238E27FC236}">
                <a16:creationId xmlns:a16="http://schemas.microsoft.com/office/drawing/2014/main" xmlns="" id="{448664E9-F5DA-43EF-9F99-C086C4C2F54D}"/>
              </a:ext>
            </a:extLst>
          </p:cNvPr>
          <p:cNvSpPr txBox="1"/>
          <p:nvPr/>
        </p:nvSpPr>
        <p:spPr>
          <a:xfrm>
            <a:off x="7710012" y="4368539"/>
            <a:ext cx="635110" cy="1015663"/>
          </a:xfrm>
          <a:prstGeom prst="rect">
            <a:avLst/>
          </a:prstGeom>
          <a:noFill/>
        </p:spPr>
        <p:txBody>
          <a:bodyPr wrap="none" rtlCol="0">
            <a:spAutoFit/>
          </a:bodyPr>
          <a:lstStyle/>
          <a:p>
            <a:r>
              <a:rPr lang="en-US" sz="6000" dirty="0">
                <a:solidFill>
                  <a:schemeClr val="bg2">
                    <a:lumMod val="50000"/>
                  </a:schemeClr>
                </a:solidFill>
              </a:rPr>
              <a:t>3</a:t>
            </a:r>
          </a:p>
        </p:txBody>
      </p:sp>
      <p:sp>
        <p:nvSpPr>
          <p:cNvPr id="14" name="TextBox 13">
            <a:extLst>
              <a:ext uri="{FF2B5EF4-FFF2-40B4-BE49-F238E27FC236}">
                <a16:creationId xmlns:a16="http://schemas.microsoft.com/office/drawing/2014/main" xmlns="" id="{8D336458-9605-4937-8626-ABD144B8770F}"/>
              </a:ext>
            </a:extLst>
          </p:cNvPr>
          <p:cNvSpPr txBox="1"/>
          <p:nvPr/>
        </p:nvSpPr>
        <p:spPr>
          <a:xfrm>
            <a:off x="8088663" y="4379093"/>
            <a:ext cx="635110" cy="1015663"/>
          </a:xfrm>
          <a:prstGeom prst="rect">
            <a:avLst/>
          </a:prstGeom>
          <a:noFill/>
        </p:spPr>
        <p:txBody>
          <a:bodyPr wrap="none" rtlCol="0">
            <a:spAutoFit/>
          </a:bodyPr>
          <a:lstStyle/>
          <a:p>
            <a:r>
              <a:rPr lang="en-US" sz="6000" dirty="0">
                <a:solidFill>
                  <a:srgbClr val="00B050"/>
                </a:solidFill>
              </a:rPr>
              <a:t>3</a:t>
            </a:r>
          </a:p>
        </p:txBody>
      </p:sp>
      <p:sp>
        <p:nvSpPr>
          <p:cNvPr id="15" name="TextBox 14">
            <a:extLst>
              <a:ext uri="{FF2B5EF4-FFF2-40B4-BE49-F238E27FC236}">
                <a16:creationId xmlns:a16="http://schemas.microsoft.com/office/drawing/2014/main" xmlns="" id="{FC1FDCD2-AC86-41C6-8E3C-138ABFA76CB9}"/>
              </a:ext>
            </a:extLst>
          </p:cNvPr>
          <p:cNvSpPr txBox="1"/>
          <p:nvPr/>
        </p:nvSpPr>
        <p:spPr>
          <a:xfrm>
            <a:off x="9921610" y="4036162"/>
            <a:ext cx="2098651" cy="707886"/>
          </a:xfrm>
          <a:prstGeom prst="rect">
            <a:avLst/>
          </a:prstGeom>
          <a:noFill/>
        </p:spPr>
        <p:txBody>
          <a:bodyPr wrap="none" rtlCol="0">
            <a:spAutoFit/>
          </a:bodyPr>
          <a:lstStyle/>
          <a:p>
            <a:r>
              <a:rPr lang="en-US" sz="4000" dirty="0">
                <a:solidFill>
                  <a:schemeClr val="accent5"/>
                </a:solidFill>
              </a:rPr>
              <a:t>2) 9-3=6</a:t>
            </a:r>
          </a:p>
        </p:txBody>
      </p:sp>
      <p:sp>
        <p:nvSpPr>
          <p:cNvPr id="16" name="TextBox 15">
            <a:extLst>
              <a:ext uri="{FF2B5EF4-FFF2-40B4-BE49-F238E27FC236}">
                <a16:creationId xmlns:a16="http://schemas.microsoft.com/office/drawing/2014/main" xmlns="" id="{21A38B29-77F7-4632-A160-C56DD722306A}"/>
              </a:ext>
            </a:extLst>
          </p:cNvPr>
          <p:cNvSpPr txBox="1"/>
          <p:nvPr/>
        </p:nvSpPr>
        <p:spPr>
          <a:xfrm>
            <a:off x="9960760" y="4576857"/>
            <a:ext cx="2098651" cy="707886"/>
          </a:xfrm>
          <a:prstGeom prst="rect">
            <a:avLst/>
          </a:prstGeom>
          <a:noFill/>
        </p:spPr>
        <p:txBody>
          <a:bodyPr wrap="none" rtlCol="0">
            <a:spAutoFit/>
          </a:bodyPr>
          <a:lstStyle/>
          <a:p>
            <a:r>
              <a:rPr lang="en-US" sz="4000" dirty="0">
                <a:solidFill>
                  <a:srgbClr val="00B0F0"/>
                </a:solidFill>
              </a:rPr>
              <a:t>3) 9-6=3</a:t>
            </a:r>
          </a:p>
        </p:txBody>
      </p:sp>
      <p:sp>
        <p:nvSpPr>
          <p:cNvPr id="17" name="TextBox 16">
            <a:extLst>
              <a:ext uri="{FF2B5EF4-FFF2-40B4-BE49-F238E27FC236}">
                <a16:creationId xmlns:a16="http://schemas.microsoft.com/office/drawing/2014/main" xmlns="" id="{EE900F64-F541-4511-9100-B25B505C9128}"/>
              </a:ext>
            </a:extLst>
          </p:cNvPr>
          <p:cNvSpPr txBox="1"/>
          <p:nvPr/>
        </p:nvSpPr>
        <p:spPr>
          <a:xfrm>
            <a:off x="9999907" y="5141432"/>
            <a:ext cx="2383473" cy="707886"/>
          </a:xfrm>
          <a:prstGeom prst="rect">
            <a:avLst/>
          </a:prstGeom>
          <a:noFill/>
        </p:spPr>
        <p:txBody>
          <a:bodyPr wrap="none" rtlCol="0">
            <a:spAutoFit/>
          </a:bodyPr>
          <a:lstStyle/>
          <a:p>
            <a:r>
              <a:rPr lang="en-US" sz="4000" dirty="0">
                <a:solidFill>
                  <a:schemeClr val="accent3">
                    <a:lumMod val="50000"/>
                  </a:schemeClr>
                </a:solidFill>
              </a:rPr>
              <a:t>4) 10-7=3</a:t>
            </a:r>
          </a:p>
        </p:txBody>
      </p:sp>
      <p:cxnSp>
        <p:nvCxnSpPr>
          <p:cNvPr id="21" name="Straight Connector 20">
            <a:extLst>
              <a:ext uri="{FF2B5EF4-FFF2-40B4-BE49-F238E27FC236}">
                <a16:creationId xmlns:a16="http://schemas.microsoft.com/office/drawing/2014/main" xmlns="" id="{406F945F-F964-4E25-9EC4-A25BCA8E641F}"/>
              </a:ext>
            </a:extLst>
          </p:cNvPr>
          <p:cNvCxnSpPr/>
          <p:nvPr/>
        </p:nvCxnSpPr>
        <p:spPr>
          <a:xfrm>
            <a:off x="6096000" y="1822448"/>
            <a:ext cx="0" cy="40502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47DE6D8-774C-404A-9A11-C92E73503F65}"/>
              </a:ext>
            </a:extLst>
          </p:cNvPr>
          <p:cNvCxnSpPr/>
          <p:nvPr/>
        </p:nvCxnSpPr>
        <p:spPr>
          <a:xfrm flipV="1">
            <a:off x="9383487" y="1822448"/>
            <a:ext cx="0" cy="405023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el 1">
            <a:extLst>
              <a:ext uri="{FF2B5EF4-FFF2-40B4-BE49-F238E27FC236}">
                <a16:creationId xmlns:a16="http://schemas.microsoft.com/office/drawing/2014/main" xmlns="" id="{0757430E-3FA1-47FB-B97C-B5C2E220B6D9}"/>
              </a:ext>
            </a:extLst>
          </p:cNvPr>
          <p:cNvSpPr txBox="1">
            <a:spLocks/>
          </p:cNvSpPr>
          <p:nvPr/>
        </p:nvSpPr>
        <p:spPr bwMode="auto">
          <a:xfrm>
            <a:off x="0" y="20789"/>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99" b="1" i="0" u="none" strike="noStrike" kern="0" cap="none" spc="0" normalizeH="0" baseline="0" noProof="0" dirty="0">
                <a:ln>
                  <a:noFill/>
                </a:ln>
                <a:solidFill>
                  <a:srgbClr val="00646E"/>
                </a:solidFill>
                <a:effectLst/>
                <a:uLnTx/>
                <a:uFillTx/>
                <a:latin typeface="Arial" pitchFamily="34" charset="0"/>
                <a:ea typeface="+mj-ea"/>
                <a:cs typeface="Arial" pitchFamily="34" charset="0"/>
              </a:rPr>
              <a:t>Subtraction contd..</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25" name="TextBox 24">
            <a:extLst>
              <a:ext uri="{FF2B5EF4-FFF2-40B4-BE49-F238E27FC236}">
                <a16:creationId xmlns:a16="http://schemas.microsoft.com/office/drawing/2014/main" xmlns="" id="{428C9752-31F3-40B3-85BC-47A3201C11EE}"/>
              </a:ext>
            </a:extLst>
          </p:cNvPr>
          <p:cNvSpPr txBox="1"/>
          <p:nvPr/>
        </p:nvSpPr>
        <p:spPr>
          <a:xfrm>
            <a:off x="9906046" y="3471587"/>
            <a:ext cx="2098651" cy="707886"/>
          </a:xfrm>
          <a:prstGeom prst="rect">
            <a:avLst/>
          </a:prstGeom>
          <a:noFill/>
        </p:spPr>
        <p:txBody>
          <a:bodyPr wrap="none" rtlCol="0">
            <a:spAutoFit/>
          </a:bodyPr>
          <a:lstStyle/>
          <a:p>
            <a:r>
              <a:rPr lang="en-US" sz="4000" dirty="0">
                <a:solidFill>
                  <a:schemeClr val="accent3">
                    <a:lumMod val="50000"/>
                  </a:schemeClr>
                </a:solidFill>
              </a:rPr>
              <a:t>1) 7-1=6</a:t>
            </a:r>
          </a:p>
        </p:txBody>
      </p:sp>
      <p:sp>
        <p:nvSpPr>
          <p:cNvPr id="26" name="TextBox 25">
            <a:extLst>
              <a:ext uri="{FF2B5EF4-FFF2-40B4-BE49-F238E27FC236}">
                <a16:creationId xmlns:a16="http://schemas.microsoft.com/office/drawing/2014/main" xmlns="" id="{5C4BFB1F-8FCD-4308-957E-46938BDF27FF}"/>
              </a:ext>
            </a:extLst>
          </p:cNvPr>
          <p:cNvSpPr txBox="1"/>
          <p:nvPr/>
        </p:nvSpPr>
        <p:spPr>
          <a:xfrm>
            <a:off x="716751" y="4326135"/>
            <a:ext cx="635110" cy="1015663"/>
          </a:xfrm>
          <a:prstGeom prst="rect">
            <a:avLst/>
          </a:prstGeom>
          <a:noFill/>
        </p:spPr>
        <p:txBody>
          <a:bodyPr wrap="none" rtlCol="0">
            <a:spAutoFit/>
          </a:bodyPr>
          <a:lstStyle/>
          <a:p>
            <a:r>
              <a:rPr lang="en-US" sz="6000" dirty="0">
                <a:solidFill>
                  <a:schemeClr val="bg2">
                    <a:lumMod val="50000"/>
                  </a:schemeClr>
                </a:solidFill>
              </a:rPr>
              <a:t>4</a:t>
            </a:r>
          </a:p>
        </p:txBody>
      </p:sp>
      <p:sp>
        <p:nvSpPr>
          <p:cNvPr id="27" name="TextBox 26">
            <a:extLst>
              <a:ext uri="{FF2B5EF4-FFF2-40B4-BE49-F238E27FC236}">
                <a16:creationId xmlns:a16="http://schemas.microsoft.com/office/drawing/2014/main" xmlns="" id="{3E30920C-B83D-4D33-9D29-FC914E861FBE}"/>
              </a:ext>
            </a:extLst>
          </p:cNvPr>
          <p:cNvSpPr txBox="1"/>
          <p:nvPr/>
        </p:nvSpPr>
        <p:spPr>
          <a:xfrm>
            <a:off x="3310368" y="3471587"/>
            <a:ext cx="2098651" cy="707886"/>
          </a:xfrm>
          <a:prstGeom prst="rect">
            <a:avLst/>
          </a:prstGeom>
          <a:noFill/>
        </p:spPr>
        <p:txBody>
          <a:bodyPr wrap="none" rtlCol="0">
            <a:spAutoFit/>
          </a:bodyPr>
          <a:lstStyle/>
          <a:p>
            <a:r>
              <a:rPr lang="en-US" sz="4000" dirty="0">
                <a:solidFill>
                  <a:schemeClr val="accent3">
                    <a:lumMod val="50000"/>
                  </a:schemeClr>
                </a:solidFill>
              </a:rPr>
              <a:t>1) 5-1=4</a:t>
            </a:r>
          </a:p>
        </p:txBody>
      </p:sp>
      <p:sp>
        <p:nvSpPr>
          <p:cNvPr id="28" name="TextBox 27">
            <a:extLst>
              <a:ext uri="{FF2B5EF4-FFF2-40B4-BE49-F238E27FC236}">
                <a16:creationId xmlns:a16="http://schemas.microsoft.com/office/drawing/2014/main" xmlns="" id="{9CDCDD46-7DA0-4A5B-BB21-8C2A3E724E6F}"/>
              </a:ext>
            </a:extLst>
          </p:cNvPr>
          <p:cNvSpPr txBox="1"/>
          <p:nvPr/>
        </p:nvSpPr>
        <p:spPr>
          <a:xfrm>
            <a:off x="6937258" y="4368539"/>
            <a:ext cx="635110" cy="1015663"/>
          </a:xfrm>
          <a:prstGeom prst="rect">
            <a:avLst/>
          </a:prstGeom>
          <a:noFill/>
        </p:spPr>
        <p:txBody>
          <a:bodyPr wrap="none" rtlCol="0">
            <a:spAutoFit/>
          </a:bodyPr>
          <a:lstStyle/>
          <a:p>
            <a:r>
              <a:rPr lang="en-US" sz="6000" dirty="0">
                <a:solidFill>
                  <a:schemeClr val="accent5">
                    <a:lumMod val="75000"/>
                  </a:schemeClr>
                </a:solidFill>
              </a:rPr>
              <a:t>6</a:t>
            </a:r>
          </a:p>
        </p:txBody>
      </p:sp>
      <p:sp>
        <p:nvSpPr>
          <p:cNvPr id="20" name="Rectangle: Rounded Corners 19">
            <a:extLst>
              <a:ext uri="{FF2B5EF4-FFF2-40B4-BE49-F238E27FC236}">
                <a16:creationId xmlns:a16="http://schemas.microsoft.com/office/drawing/2014/main" xmlns="" id="{9AD2B0B7-3E9A-4BCD-BAB7-9672E58D89F2}"/>
              </a:ext>
            </a:extLst>
          </p:cNvPr>
          <p:cNvSpPr/>
          <p:nvPr/>
        </p:nvSpPr>
        <p:spPr>
          <a:xfrm>
            <a:off x="4701087" y="704513"/>
            <a:ext cx="2627444" cy="15313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xmlns="" id="{90942F02-AFFE-4E8C-A1DC-8642EDE91D5E}"/>
              </a:ext>
            </a:extLst>
          </p:cNvPr>
          <p:cNvSpPr txBox="1"/>
          <p:nvPr/>
        </p:nvSpPr>
        <p:spPr>
          <a:xfrm>
            <a:off x="4814514" y="814527"/>
            <a:ext cx="2541080" cy="1384995"/>
          </a:xfrm>
          <a:prstGeom prst="rect">
            <a:avLst/>
          </a:prstGeom>
          <a:noFill/>
          <a:ln>
            <a:solidFill>
              <a:schemeClr val="accent1"/>
            </a:solidFill>
          </a:ln>
        </p:spPr>
        <p:txBody>
          <a:bodyPr wrap="none" rtlCol="0">
            <a:spAutoFit/>
          </a:bodyPr>
          <a:lstStyle/>
          <a:p>
            <a:r>
              <a:rPr lang="en-US" sz="2800" b="1" dirty="0">
                <a:solidFill>
                  <a:schemeClr val="bg1"/>
                </a:solidFill>
              </a:rPr>
              <a:t>Trick</a:t>
            </a:r>
          </a:p>
          <a:p>
            <a:r>
              <a:rPr lang="en-US" sz="2800" b="1" dirty="0">
                <a:solidFill>
                  <a:schemeClr val="bg1"/>
                </a:solidFill>
              </a:rPr>
              <a:t>Unit from 10</a:t>
            </a:r>
          </a:p>
          <a:p>
            <a:r>
              <a:rPr lang="en-US" sz="2800" b="1" dirty="0">
                <a:solidFill>
                  <a:schemeClr val="bg1"/>
                </a:solidFill>
              </a:rPr>
              <a:t>Others from 9</a:t>
            </a:r>
          </a:p>
        </p:txBody>
      </p:sp>
    </p:spTree>
    <p:extLst>
      <p:ext uri="{BB962C8B-B14F-4D97-AF65-F5344CB8AC3E}">
        <p14:creationId xmlns:p14="http://schemas.microsoft.com/office/powerpoint/2010/main" val="1084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0" grpId="0"/>
      <p:bldP spid="11" grpId="0"/>
      <p:bldP spid="13" grpId="0"/>
      <p:bldP spid="14" grpId="0"/>
      <p:bldP spid="16" grpId="0"/>
      <p:bldP spid="17" grpId="0"/>
      <p:bldP spid="24" grpId="0"/>
      <p:bldP spid="25" grpId="0"/>
      <p:bldP spid="26" grpId="0"/>
      <p:bldP spid="27" grpId="0"/>
      <p:bldP spid="28"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8E971D4D-BB9F-43E5-8AE7-BD5FDBBBFE2A}"/>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itel 1">
            <a:extLst>
              <a:ext uri="{FF2B5EF4-FFF2-40B4-BE49-F238E27FC236}">
                <a16:creationId xmlns:a16="http://schemas.microsoft.com/office/drawing/2014/main" xmlns="" id="{F201AE7B-5F05-40D0-A61F-4C8F2BE7E410}"/>
              </a:ext>
            </a:extLst>
          </p:cNvPr>
          <p:cNvSpPr txBox="1">
            <a:spLocks/>
          </p:cNvSpPr>
          <p:nvPr/>
        </p:nvSpPr>
        <p:spPr bwMode="auto">
          <a:xfrm>
            <a:off x="106019" y="4"/>
            <a:ext cx="12192000" cy="1439999"/>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99" b="1" i="0" u="none" strike="noStrike" kern="0" cap="none" spc="0" normalizeH="0" baseline="0" noProof="0">
                <a:ln>
                  <a:noFill/>
                </a:ln>
                <a:solidFill>
                  <a:srgbClr val="00646E"/>
                </a:solidFill>
                <a:effectLst/>
                <a:uLnTx/>
                <a:uFillTx/>
                <a:latin typeface="Arial" pitchFamily="34" charset="0"/>
                <a:ea typeface="+mj-ea"/>
                <a:cs typeface="Arial" pitchFamily="34" charset="0"/>
              </a:rPr>
              <a:t>Below Base Method</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cxnSp>
        <p:nvCxnSpPr>
          <p:cNvPr id="47" name="Straight Arrow Connector 46">
            <a:extLst>
              <a:ext uri="{FF2B5EF4-FFF2-40B4-BE49-F238E27FC236}">
                <a16:creationId xmlns:a16="http://schemas.microsoft.com/office/drawing/2014/main" xmlns="" id="{93364AF2-FD53-4462-9B57-606152C3EAAB}"/>
              </a:ext>
            </a:extLst>
          </p:cNvPr>
          <p:cNvCxnSpPr/>
          <p:nvPr/>
        </p:nvCxnSpPr>
        <p:spPr>
          <a:xfrm flipV="1">
            <a:off x="5792589" y="3756265"/>
            <a:ext cx="847362" cy="41292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9" name="Straight Arrow Connector 48">
            <a:extLst>
              <a:ext uri="{FF2B5EF4-FFF2-40B4-BE49-F238E27FC236}">
                <a16:creationId xmlns:a16="http://schemas.microsoft.com/office/drawing/2014/main" xmlns="" id="{9D76B5E2-D59F-40F0-A799-AF2248F21FDC}"/>
              </a:ext>
            </a:extLst>
          </p:cNvPr>
          <p:cNvCxnSpPr/>
          <p:nvPr/>
        </p:nvCxnSpPr>
        <p:spPr>
          <a:xfrm>
            <a:off x="5792589" y="3756265"/>
            <a:ext cx="847362" cy="41292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7" name="Arrow: Right 6">
            <a:extLst>
              <a:ext uri="{FF2B5EF4-FFF2-40B4-BE49-F238E27FC236}">
                <a16:creationId xmlns:a16="http://schemas.microsoft.com/office/drawing/2014/main" xmlns="" id="{1299CCC9-6747-4135-8FD9-463ED669494A}"/>
              </a:ext>
            </a:extLst>
          </p:cNvPr>
          <p:cNvSpPr/>
          <p:nvPr/>
        </p:nvSpPr>
        <p:spPr>
          <a:xfrm>
            <a:off x="1109847" y="981898"/>
            <a:ext cx="4343400" cy="1440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800" b="1" dirty="0">
                <a:ln w="0"/>
                <a:solidFill>
                  <a:schemeClr val="bg1"/>
                </a:solidFill>
                <a:effectLst>
                  <a:outerShdw blurRad="38100" dist="19050" dir="2700000" algn="tl" rotWithShape="0">
                    <a:schemeClr val="dk1">
                      <a:alpha val="40000"/>
                    </a:schemeClr>
                  </a:outerShdw>
                </a:effectLst>
              </a:rPr>
              <a:t>Rules for this method</a:t>
            </a:r>
          </a:p>
        </p:txBody>
      </p:sp>
      <p:sp>
        <p:nvSpPr>
          <p:cNvPr id="8" name="Rectangle: Rounded Corners 7">
            <a:extLst>
              <a:ext uri="{FF2B5EF4-FFF2-40B4-BE49-F238E27FC236}">
                <a16:creationId xmlns:a16="http://schemas.microsoft.com/office/drawing/2014/main" xmlns="" id="{237CB036-5646-4E69-806A-30C99BF49ACD}"/>
              </a:ext>
            </a:extLst>
          </p:cNvPr>
          <p:cNvSpPr/>
          <p:nvPr/>
        </p:nvSpPr>
        <p:spPr>
          <a:xfrm>
            <a:off x="5996611" y="1018274"/>
            <a:ext cx="4542988" cy="136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Crosswise - Subtract </a:t>
            </a:r>
          </a:p>
          <a:p>
            <a:pPr algn="ctr"/>
            <a:r>
              <a:rPr lang="en-IN" sz="2800" dirty="0"/>
              <a:t>Vertically - Multiply </a:t>
            </a:r>
          </a:p>
        </p:txBody>
      </p:sp>
      <p:sp>
        <p:nvSpPr>
          <p:cNvPr id="2" name="TextBox 1">
            <a:extLst>
              <a:ext uri="{FF2B5EF4-FFF2-40B4-BE49-F238E27FC236}">
                <a16:creationId xmlns:a16="http://schemas.microsoft.com/office/drawing/2014/main" xmlns="" id="{89863B76-635D-4C30-B926-5BBB0BAC57ED}"/>
              </a:ext>
            </a:extLst>
          </p:cNvPr>
          <p:cNvSpPr txBox="1"/>
          <p:nvPr/>
        </p:nvSpPr>
        <p:spPr>
          <a:xfrm>
            <a:off x="1593626" y="3091975"/>
            <a:ext cx="2517916" cy="2154436"/>
          </a:xfrm>
          <a:prstGeom prst="rect">
            <a:avLst/>
          </a:prstGeom>
          <a:noFill/>
        </p:spPr>
        <p:txBody>
          <a:bodyPr wrap="square" rtlCol="0">
            <a:spAutoFit/>
          </a:bodyPr>
          <a:lstStyle/>
          <a:p>
            <a:r>
              <a:rPr lang="en-US" sz="5400" dirty="0"/>
              <a:t>   </a:t>
            </a:r>
            <a:r>
              <a:rPr lang="en-US" sz="4000" b="1" dirty="0"/>
              <a:t>9 8</a:t>
            </a:r>
          </a:p>
          <a:p>
            <a:r>
              <a:rPr lang="en-US" sz="4000" b="1" dirty="0"/>
              <a:t>X </a:t>
            </a:r>
            <a:r>
              <a:rPr lang="en-US" sz="4000" b="1" dirty="0" smtClean="0"/>
              <a:t> 9 </a:t>
            </a:r>
            <a:r>
              <a:rPr lang="en-US" sz="4000" b="1" dirty="0"/>
              <a:t>2</a:t>
            </a:r>
          </a:p>
          <a:p>
            <a:r>
              <a:rPr lang="en-US" sz="4000" b="1" dirty="0"/>
              <a:t>---------</a:t>
            </a:r>
            <a:endParaRPr lang="en-IN" sz="4000" b="1" dirty="0"/>
          </a:p>
        </p:txBody>
      </p:sp>
      <p:sp>
        <p:nvSpPr>
          <p:cNvPr id="6" name="TextBox 5">
            <a:extLst>
              <a:ext uri="{FF2B5EF4-FFF2-40B4-BE49-F238E27FC236}">
                <a16:creationId xmlns:a16="http://schemas.microsoft.com/office/drawing/2014/main" xmlns="" id="{70C4C6C0-6DB8-4E00-92D2-6F9E0A6B7438}"/>
              </a:ext>
            </a:extLst>
          </p:cNvPr>
          <p:cNvSpPr txBox="1"/>
          <p:nvPr/>
        </p:nvSpPr>
        <p:spPr>
          <a:xfrm>
            <a:off x="8378685" y="3400950"/>
            <a:ext cx="2239619" cy="646331"/>
          </a:xfrm>
          <a:prstGeom prst="rect">
            <a:avLst/>
          </a:prstGeom>
          <a:noFill/>
        </p:spPr>
        <p:txBody>
          <a:bodyPr wrap="square" rtlCol="0">
            <a:spAutoFit/>
          </a:bodyPr>
          <a:lstStyle/>
          <a:p>
            <a:r>
              <a:rPr lang="en-US" b="1" dirty="0"/>
              <a:t>Step 1 = 02 x  08 = 16</a:t>
            </a:r>
            <a:endParaRPr lang="en-IN" dirty="0"/>
          </a:p>
        </p:txBody>
      </p:sp>
      <p:sp>
        <p:nvSpPr>
          <p:cNvPr id="9" name="Rectangle 8">
            <a:extLst>
              <a:ext uri="{FF2B5EF4-FFF2-40B4-BE49-F238E27FC236}">
                <a16:creationId xmlns:a16="http://schemas.microsoft.com/office/drawing/2014/main" xmlns="" id="{02944553-153A-4406-951D-23585246251B}"/>
              </a:ext>
            </a:extLst>
          </p:cNvPr>
          <p:cNvSpPr/>
          <p:nvPr/>
        </p:nvSpPr>
        <p:spPr>
          <a:xfrm>
            <a:off x="8378688" y="3887961"/>
            <a:ext cx="3566233" cy="400110"/>
          </a:xfrm>
          <a:prstGeom prst="rect">
            <a:avLst/>
          </a:prstGeom>
        </p:spPr>
        <p:txBody>
          <a:bodyPr wrap="none">
            <a:spAutoFit/>
          </a:bodyPr>
          <a:lstStyle/>
          <a:p>
            <a:r>
              <a:rPr lang="en-US" b="1" dirty="0"/>
              <a:t>Step 2 = (98-08) OR (92-02) = </a:t>
            </a:r>
            <a:r>
              <a:rPr lang="en-US" sz="2000" b="1" dirty="0"/>
              <a:t>90 </a:t>
            </a:r>
            <a:endParaRPr lang="en-IN" dirty="0"/>
          </a:p>
        </p:txBody>
      </p:sp>
      <p:sp>
        <p:nvSpPr>
          <p:cNvPr id="10" name="Rectangle 9">
            <a:extLst>
              <a:ext uri="{FF2B5EF4-FFF2-40B4-BE49-F238E27FC236}">
                <a16:creationId xmlns:a16="http://schemas.microsoft.com/office/drawing/2014/main" xmlns="" id="{95602099-A302-4B2B-9984-1F22EABAA998}"/>
              </a:ext>
            </a:extLst>
          </p:cNvPr>
          <p:cNvSpPr/>
          <p:nvPr/>
        </p:nvSpPr>
        <p:spPr>
          <a:xfrm>
            <a:off x="4272782" y="2429771"/>
            <a:ext cx="3039615" cy="769441"/>
          </a:xfrm>
          <a:prstGeom prst="rect">
            <a:avLst/>
          </a:prstGeom>
        </p:spPr>
        <p:txBody>
          <a:bodyPr wrap="none">
            <a:spAutoFit/>
          </a:bodyPr>
          <a:lstStyle/>
          <a:p>
            <a:r>
              <a:rPr lang="en-US" sz="4400" u="sng" dirty="0">
                <a:latin typeface="Arial Black" pitchFamily="34" charset="0"/>
              </a:rPr>
              <a:t>Base 100</a:t>
            </a:r>
            <a:endParaRPr lang="en-IN" sz="4400" u="sng" dirty="0">
              <a:latin typeface="Arial Black" pitchFamily="34" charset="0"/>
            </a:endParaRPr>
          </a:p>
        </p:txBody>
      </p:sp>
      <p:sp>
        <p:nvSpPr>
          <p:cNvPr id="15" name="TextBox 14">
            <a:extLst>
              <a:ext uri="{FF2B5EF4-FFF2-40B4-BE49-F238E27FC236}">
                <a16:creationId xmlns:a16="http://schemas.microsoft.com/office/drawing/2014/main" xmlns="" id="{FA83CFC6-BC42-4A02-ACD9-8B1AFC96769B}"/>
              </a:ext>
            </a:extLst>
          </p:cNvPr>
          <p:cNvSpPr txBox="1"/>
          <p:nvPr/>
        </p:nvSpPr>
        <p:spPr>
          <a:xfrm>
            <a:off x="4764104" y="4980411"/>
            <a:ext cx="2589806" cy="769441"/>
          </a:xfrm>
          <a:prstGeom prst="rect">
            <a:avLst/>
          </a:prstGeom>
          <a:noFill/>
        </p:spPr>
        <p:txBody>
          <a:bodyPr wrap="square" rtlCol="0">
            <a:spAutoFit/>
          </a:bodyPr>
          <a:lstStyle/>
          <a:p>
            <a:r>
              <a:rPr lang="en-US" sz="4400" b="1" dirty="0" smtClean="0"/>
              <a:t>   9 0   16  </a:t>
            </a:r>
            <a:endParaRPr lang="en-US" sz="4400" b="1" dirty="0"/>
          </a:p>
        </p:txBody>
      </p:sp>
      <p:sp>
        <p:nvSpPr>
          <p:cNvPr id="11" name="Rectangle 10">
            <a:extLst>
              <a:ext uri="{FF2B5EF4-FFF2-40B4-BE49-F238E27FC236}">
                <a16:creationId xmlns:a16="http://schemas.microsoft.com/office/drawing/2014/main" xmlns="" id="{0C1E90A8-8C4B-4C23-BFA8-6F9F05F520C2}"/>
              </a:ext>
            </a:extLst>
          </p:cNvPr>
          <p:cNvSpPr/>
          <p:nvPr/>
        </p:nvSpPr>
        <p:spPr>
          <a:xfrm>
            <a:off x="4717934" y="3091975"/>
            <a:ext cx="2682145" cy="769441"/>
          </a:xfrm>
          <a:prstGeom prst="rect">
            <a:avLst/>
          </a:prstGeom>
        </p:spPr>
        <p:txBody>
          <a:bodyPr wrap="none">
            <a:spAutoFit/>
          </a:bodyPr>
          <a:lstStyle/>
          <a:p>
            <a:r>
              <a:rPr lang="en-US" sz="4400" dirty="0"/>
              <a:t>  9 8 – 0 2</a:t>
            </a:r>
          </a:p>
        </p:txBody>
      </p:sp>
      <p:sp>
        <p:nvSpPr>
          <p:cNvPr id="12" name="Rectangle 11">
            <a:extLst>
              <a:ext uri="{FF2B5EF4-FFF2-40B4-BE49-F238E27FC236}">
                <a16:creationId xmlns:a16="http://schemas.microsoft.com/office/drawing/2014/main" xmlns="" id="{1F3F98A6-B3DD-4BC7-9E47-C96E888C14C3}"/>
              </a:ext>
            </a:extLst>
          </p:cNvPr>
          <p:cNvSpPr/>
          <p:nvPr/>
        </p:nvSpPr>
        <p:spPr>
          <a:xfrm>
            <a:off x="4619571" y="4050000"/>
            <a:ext cx="2917786" cy="769441"/>
          </a:xfrm>
          <a:prstGeom prst="rect">
            <a:avLst/>
          </a:prstGeom>
        </p:spPr>
        <p:txBody>
          <a:bodyPr wrap="none">
            <a:spAutoFit/>
          </a:bodyPr>
          <a:lstStyle/>
          <a:p>
            <a:r>
              <a:rPr lang="en-US" sz="4400" dirty="0"/>
              <a:t>X 9 2 </a:t>
            </a:r>
            <a:r>
              <a:rPr lang="en-US" sz="4400" dirty="0" smtClean="0"/>
              <a:t>– 0 </a:t>
            </a:r>
            <a:r>
              <a:rPr lang="en-US" sz="4400" dirty="0"/>
              <a:t>8</a:t>
            </a:r>
          </a:p>
        </p:txBody>
      </p:sp>
      <p:cxnSp>
        <p:nvCxnSpPr>
          <p:cNvPr id="19" name="Straight Arrow Connector 18">
            <a:extLst>
              <a:ext uri="{FF2B5EF4-FFF2-40B4-BE49-F238E27FC236}">
                <a16:creationId xmlns:a16="http://schemas.microsoft.com/office/drawing/2014/main" xmlns="" id="{3A01619A-A3DA-4524-AA89-E95DB46BFC72}"/>
              </a:ext>
            </a:extLst>
          </p:cNvPr>
          <p:cNvCxnSpPr>
            <a:cxnSpLocks/>
          </p:cNvCxnSpPr>
          <p:nvPr/>
        </p:nvCxnSpPr>
        <p:spPr>
          <a:xfrm flipH="1">
            <a:off x="6880971" y="3476695"/>
            <a:ext cx="2624" cy="77526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xmlns="" id="{28D366C9-649D-4C04-A95C-203C8176B413}"/>
              </a:ext>
            </a:extLst>
          </p:cNvPr>
          <p:cNvSpPr/>
          <p:nvPr/>
        </p:nvSpPr>
        <p:spPr>
          <a:xfrm>
            <a:off x="4834636" y="4385543"/>
            <a:ext cx="1915909" cy="1015663"/>
          </a:xfrm>
          <a:prstGeom prst="rect">
            <a:avLst/>
          </a:prstGeom>
        </p:spPr>
        <p:txBody>
          <a:bodyPr wrap="none">
            <a:spAutoFit/>
          </a:bodyPr>
          <a:lstStyle/>
          <a:p>
            <a:r>
              <a:rPr lang="en-US" sz="6000" dirty="0"/>
              <a:t>---------</a:t>
            </a:r>
            <a:endParaRPr lang="en-IN" sz="6000" dirty="0"/>
          </a:p>
        </p:txBody>
      </p:sp>
    </p:spTree>
    <p:extLst>
      <p:ext uri="{BB962C8B-B14F-4D97-AF65-F5344CB8AC3E}">
        <p14:creationId xmlns:p14="http://schemas.microsoft.com/office/powerpoint/2010/main" val="498339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9" grpId="0"/>
      <p:bldP spid="15"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8E971D4D-BB9F-43E5-8AE7-BD5FDBBBFE2A}"/>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itel 1">
            <a:extLst>
              <a:ext uri="{FF2B5EF4-FFF2-40B4-BE49-F238E27FC236}">
                <a16:creationId xmlns:a16="http://schemas.microsoft.com/office/drawing/2014/main" xmlns="" id="{F201AE7B-5F05-40D0-A61F-4C8F2BE7E410}"/>
              </a:ext>
            </a:extLst>
          </p:cNvPr>
          <p:cNvSpPr txBox="1">
            <a:spLocks/>
          </p:cNvSpPr>
          <p:nvPr/>
        </p:nvSpPr>
        <p:spPr bwMode="auto">
          <a:xfrm>
            <a:off x="106019" y="4"/>
            <a:ext cx="12192000" cy="1439999"/>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a:t>Above</a:t>
            </a:r>
            <a:r>
              <a:rPr kumimoji="0" lang="en-US" sz="2199" b="1" i="0" u="none" strike="noStrike" kern="0" cap="none" spc="0" normalizeH="0" baseline="0" noProof="0" dirty="0">
                <a:ln>
                  <a:noFill/>
                </a:ln>
                <a:solidFill>
                  <a:srgbClr val="00646E"/>
                </a:solidFill>
                <a:effectLst/>
                <a:uLnTx/>
                <a:uFillTx/>
                <a:latin typeface="Arial" pitchFamily="34" charset="0"/>
                <a:ea typeface="+mj-ea"/>
                <a:cs typeface="Arial" pitchFamily="34" charset="0"/>
              </a:rPr>
              <a:t> Base Method</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cxnSp>
        <p:nvCxnSpPr>
          <p:cNvPr id="7" name="Straight Arrow Connector 6">
            <a:extLst>
              <a:ext uri="{FF2B5EF4-FFF2-40B4-BE49-F238E27FC236}">
                <a16:creationId xmlns:a16="http://schemas.microsoft.com/office/drawing/2014/main" xmlns="" id="{99CD9DC9-8491-4F5D-B381-DFC369D87DCB}"/>
              </a:ext>
            </a:extLst>
          </p:cNvPr>
          <p:cNvCxnSpPr>
            <a:cxnSpLocks/>
          </p:cNvCxnSpPr>
          <p:nvPr/>
        </p:nvCxnSpPr>
        <p:spPr>
          <a:xfrm>
            <a:off x="5167369" y="4178456"/>
            <a:ext cx="1021536" cy="567624"/>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a:extLst>
              <a:ext uri="{FF2B5EF4-FFF2-40B4-BE49-F238E27FC236}">
                <a16:creationId xmlns:a16="http://schemas.microsoft.com/office/drawing/2014/main" xmlns="" id="{EFE569F0-9BFB-4CF3-B0AB-2CDFC4F17E91}"/>
              </a:ext>
            </a:extLst>
          </p:cNvPr>
          <p:cNvCxnSpPr>
            <a:cxnSpLocks/>
          </p:cNvCxnSpPr>
          <p:nvPr/>
        </p:nvCxnSpPr>
        <p:spPr>
          <a:xfrm flipV="1">
            <a:off x="5180483" y="4179394"/>
            <a:ext cx="1021536" cy="526161"/>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8" name="Arrow: Right 7">
            <a:extLst>
              <a:ext uri="{FF2B5EF4-FFF2-40B4-BE49-F238E27FC236}">
                <a16:creationId xmlns:a16="http://schemas.microsoft.com/office/drawing/2014/main" xmlns="" id="{FE01A420-D593-49CB-8F5D-71D1C0F6EE08}"/>
              </a:ext>
            </a:extLst>
          </p:cNvPr>
          <p:cNvSpPr/>
          <p:nvPr/>
        </p:nvSpPr>
        <p:spPr>
          <a:xfrm>
            <a:off x="1128897" y="1055442"/>
            <a:ext cx="4343400" cy="1440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800" b="1" dirty="0">
                <a:ln w="0"/>
                <a:solidFill>
                  <a:schemeClr val="bg1"/>
                </a:solidFill>
                <a:effectLst>
                  <a:outerShdw blurRad="38100" dist="19050" dir="2700000" algn="tl" rotWithShape="0">
                    <a:schemeClr val="dk1">
                      <a:alpha val="40000"/>
                    </a:schemeClr>
                  </a:outerShdw>
                </a:effectLst>
              </a:rPr>
              <a:t>Rules for this method</a:t>
            </a:r>
          </a:p>
        </p:txBody>
      </p:sp>
      <p:sp>
        <p:nvSpPr>
          <p:cNvPr id="10" name="Rectangle: Rounded Corners 9">
            <a:extLst>
              <a:ext uri="{FF2B5EF4-FFF2-40B4-BE49-F238E27FC236}">
                <a16:creationId xmlns:a16="http://schemas.microsoft.com/office/drawing/2014/main" xmlns="" id="{71604F49-4ED6-40B2-BDA2-25B0BE72CEDE}"/>
              </a:ext>
            </a:extLst>
          </p:cNvPr>
          <p:cNvSpPr/>
          <p:nvPr/>
        </p:nvSpPr>
        <p:spPr>
          <a:xfrm>
            <a:off x="6015659" y="1091818"/>
            <a:ext cx="4542988" cy="136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Crosswise - Add </a:t>
            </a:r>
          </a:p>
          <a:p>
            <a:pPr algn="ctr"/>
            <a:r>
              <a:rPr lang="en-IN" sz="2800" dirty="0"/>
              <a:t>Vertically - Multiply </a:t>
            </a:r>
          </a:p>
        </p:txBody>
      </p:sp>
      <p:sp>
        <p:nvSpPr>
          <p:cNvPr id="11" name="Rectangle 10">
            <a:extLst>
              <a:ext uri="{FF2B5EF4-FFF2-40B4-BE49-F238E27FC236}">
                <a16:creationId xmlns:a16="http://schemas.microsoft.com/office/drawing/2014/main" xmlns="" id="{87E496A5-1239-46DE-94D2-4946EB4D0168}"/>
              </a:ext>
            </a:extLst>
          </p:cNvPr>
          <p:cNvSpPr/>
          <p:nvPr/>
        </p:nvSpPr>
        <p:spPr>
          <a:xfrm>
            <a:off x="4516594" y="2631381"/>
            <a:ext cx="3039615" cy="769441"/>
          </a:xfrm>
          <a:prstGeom prst="rect">
            <a:avLst/>
          </a:prstGeom>
        </p:spPr>
        <p:txBody>
          <a:bodyPr wrap="none">
            <a:spAutoFit/>
          </a:bodyPr>
          <a:lstStyle/>
          <a:p>
            <a:r>
              <a:rPr lang="en-US" sz="4400" u="sng" dirty="0">
                <a:latin typeface="Arial Black" pitchFamily="34" charset="0"/>
              </a:rPr>
              <a:t>Base 100</a:t>
            </a:r>
            <a:endParaRPr lang="en-IN" sz="4400" u="sng" dirty="0">
              <a:latin typeface="Arial Black" pitchFamily="34" charset="0"/>
            </a:endParaRPr>
          </a:p>
        </p:txBody>
      </p:sp>
      <p:sp>
        <p:nvSpPr>
          <p:cNvPr id="12" name="TextBox 11">
            <a:extLst>
              <a:ext uri="{FF2B5EF4-FFF2-40B4-BE49-F238E27FC236}">
                <a16:creationId xmlns:a16="http://schemas.microsoft.com/office/drawing/2014/main" xmlns="" id="{3EE73FE5-81C5-443B-B88B-5A4975320EFB}"/>
              </a:ext>
            </a:extLst>
          </p:cNvPr>
          <p:cNvSpPr txBox="1"/>
          <p:nvPr/>
        </p:nvSpPr>
        <p:spPr>
          <a:xfrm>
            <a:off x="1128899" y="3478193"/>
            <a:ext cx="2517916" cy="2154436"/>
          </a:xfrm>
          <a:prstGeom prst="rect">
            <a:avLst/>
          </a:prstGeom>
          <a:noFill/>
        </p:spPr>
        <p:txBody>
          <a:bodyPr wrap="square" rtlCol="0">
            <a:spAutoFit/>
          </a:bodyPr>
          <a:lstStyle/>
          <a:p>
            <a:r>
              <a:rPr lang="en-US" sz="5400" dirty="0"/>
              <a:t>   </a:t>
            </a:r>
            <a:r>
              <a:rPr lang="en-US" sz="4000" b="1" dirty="0"/>
              <a:t>102</a:t>
            </a:r>
          </a:p>
          <a:p>
            <a:r>
              <a:rPr lang="en-US" sz="4000" b="1" dirty="0"/>
              <a:t>X </a:t>
            </a:r>
            <a:r>
              <a:rPr lang="en-US" sz="4000" b="1" dirty="0" smtClean="0"/>
              <a:t> 112</a:t>
            </a:r>
            <a:endParaRPr lang="en-US" sz="4000" b="1" dirty="0"/>
          </a:p>
          <a:p>
            <a:r>
              <a:rPr lang="en-US" sz="4000" b="1" dirty="0"/>
              <a:t>---------</a:t>
            </a:r>
            <a:endParaRPr lang="en-IN" sz="4000" b="1" dirty="0"/>
          </a:p>
        </p:txBody>
      </p:sp>
      <p:sp>
        <p:nvSpPr>
          <p:cNvPr id="13" name="Rectangle 12">
            <a:extLst>
              <a:ext uri="{FF2B5EF4-FFF2-40B4-BE49-F238E27FC236}">
                <a16:creationId xmlns:a16="http://schemas.microsoft.com/office/drawing/2014/main" xmlns="" id="{798B91B9-B377-4B25-B150-78CCCB30F8D7}"/>
              </a:ext>
            </a:extLst>
          </p:cNvPr>
          <p:cNvSpPr/>
          <p:nvPr/>
        </p:nvSpPr>
        <p:spPr>
          <a:xfrm>
            <a:off x="7408012" y="3400818"/>
            <a:ext cx="3561103" cy="523220"/>
          </a:xfrm>
          <a:prstGeom prst="rect">
            <a:avLst/>
          </a:prstGeom>
        </p:spPr>
        <p:txBody>
          <a:bodyPr wrap="none">
            <a:spAutoFit/>
          </a:bodyPr>
          <a:lstStyle/>
          <a:p>
            <a:r>
              <a:rPr lang="en-US" sz="2800" dirty="0"/>
              <a:t>Step 1 = (02x12) = 24</a:t>
            </a:r>
            <a:endParaRPr lang="en-IN" sz="2800" dirty="0"/>
          </a:p>
        </p:txBody>
      </p:sp>
      <p:sp>
        <p:nvSpPr>
          <p:cNvPr id="14" name="Rectangle 13">
            <a:extLst>
              <a:ext uri="{FF2B5EF4-FFF2-40B4-BE49-F238E27FC236}">
                <a16:creationId xmlns:a16="http://schemas.microsoft.com/office/drawing/2014/main" xmlns="" id="{6E2A69B3-2D15-46FB-A23F-15FAF78958B9}"/>
              </a:ext>
            </a:extLst>
          </p:cNvPr>
          <p:cNvSpPr/>
          <p:nvPr/>
        </p:nvSpPr>
        <p:spPr>
          <a:xfrm>
            <a:off x="7408010" y="4035342"/>
            <a:ext cx="5284395" cy="461665"/>
          </a:xfrm>
          <a:prstGeom prst="rect">
            <a:avLst/>
          </a:prstGeom>
        </p:spPr>
        <p:txBody>
          <a:bodyPr wrap="none">
            <a:spAutoFit/>
          </a:bodyPr>
          <a:lstStyle/>
          <a:p>
            <a:r>
              <a:rPr lang="en-US" sz="2400" dirty="0"/>
              <a:t>Step 2 = (102+12) OR (112+02) = 114</a:t>
            </a:r>
            <a:endParaRPr lang="en-IN" sz="2400" dirty="0"/>
          </a:p>
        </p:txBody>
      </p:sp>
      <p:sp>
        <p:nvSpPr>
          <p:cNvPr id="15" name="Rectangle 14">
            <a:extLst>
              <a:ext uri="{FF2B5EF4-FFF2-40B4-BE49-F238E27FC236}">
                <a16:creationId xmlns:a16="http://schemas.microsoft.com/office/drawing/2014/main" xmlns="" id="{E45F8529-ED01-465C-AABC-856C8F9570DA}"/>
              </a:ext>
            </a:extLst>
          </p:cNvPr>
          <p:cNvSpPr/>
          <p:nvPr/>
        </p:nvSpPr>
        <p:spPr>
          <a:xfrm>
            <a:off x="3596832" y="3474908"/>
            <a:ext cx="3141075" cy="707886"/>
          </a:xfrm>
          <a:prstGeom prst="rect">
            <a:avLst/>
          </a:prstGeom>
        </p:spPr>
        <p:txBody>
          <a:bodyPr wrap="square">
            <a:spAutoFit/>
          </a:bodyPr>
          <a:lstStyle/>
          <a:p>
            <a:r>
              <a:rPr lang="en-US" sz="2400" dirty="0"/>
              <a:t>         </a:t>
            </a:r>
            <a:r>
              <a:rPr lang="en-US" sz="4000" b="1" dirty="0"/>
              <a:t>1 0 </a:t>
            </a:r>
            <a:r>
              <a:rPr lang="en-US" sz="4000" b="1" dirty="0" smtClean="0"/>
              <a:t>2 +02            </a:t>
            </a:r>
            <a:endParaRPr lang="en-US" sz="4000" b="1" dirty="0"/>
          </a:p>
        </p:txBody>
      </p:sp>
      <p:sp>
        <p:nvSpPr>
          <p:cNvPr id="16" name="Rectangle 15">
            <a:extLst>
              <a:ext uri="{FF2B5EF4-FFF2-40B4-BE49-F238E27FC236}">
                <a16:creationId xmlns:a16="http://schemas.microsoft.com/office/drawing/2014/main" xmlns="" id="{56A41E8B-E13F-40EC-B54B-8E5C48EBE68E}"/>
              </a:ext>
            </a:extLst>
          </p:cNvPr>
          <p:cNvSpPr/>
          <p:nvPr/>
        </p:nvSpPr>
        <p:spPr>
          <a:xfrm>
            <a:off x="3646814" y="4690166"/>
            <a:ext cx="3761196" cy="707886"/>
          </a:xfrm>
          <a:prstGeom prst="rect">
            <a:avLst/>
          </a:prstGeom>
        </p:spPr>
        <p:txBody>
          <a:bodyPr wrap="square">
            <a:spAutoFit/>
          </a:bodyPr>
          <a:lstStyle/>
          <a:p>
            <a:r>
              <a:rPr lang="en-US" sz="4000" b="1" dirty="0"/>
              <a:t>X 1 1 2 + 1 2</a:t>
            </a:r>
          </a:p>
        </p:txBody>
      </p:sp>
      <p:sp>
        <p:nvSpPr>
          <p:cNvPr id="17" name="Rectangle 16">
            <a:extLst>
              <a:ext uri="{FF2B5EF4-FFF2-40B4-BE49-F238E27FC236}">
                <a16:creationId xmlns:a16="http://schemas.microsoft.com/office/drawing/2014/main" xmlns="" id="{96923183-2A1C-4C34-B489-7539CB325C25}"/>
              </a:ext>
            </a:extLst>
          </p:cNvPr>
          <p:cNvSpPr/>
          <p:nvPr/>
        </p:nvSpPr>
        <p:spPr>
          <a:xfrm>
            <a:off x="4319579" y="5044109"/>
            <a:ext cx="2305439" cy="1015663"/>
          </a:xfrm>
          <a:prstGeom prst="rect">
            <a:avLst/>
          </a:prstGeom>
        </p:spPr>
        <p:txBody>
          <a:bodyPr wrap="square">
            <a:spAutoFit/>
          </a:bodyPr>
          <a:lstStyle/>
          <a:p>
            <a:r>
              <a:rPr lang="en-US" sz="6000" dirty="0" smtClean="0"/>
              <a:t>--------</a:t>
            </a:r>
            <a:endParaRPr lang="en-IN" sz="6000" dirty="0"/>
          </a:p>
        </p:txBody>
      </p:sp>
      <p:cxnSp>
        <p:nvCxnSpPr>
          <p:cNvPr id="31" name="Straight Arrow Connector 30">
            <a:extLst>
              <a:ext uri="{FF2B5EF4-FFF2-40B4-BE49-F238E27FC236}">
                <a16:creationId xmlns:a16="http://schemas.microsoft.com/office/drawing/2014/main" xmlns="" id="{133FF08C-6C55-4125-8000-9DA689382DC7}"/>
              </a:ext>
            </a:extLst>
          </p:cNvPr>
          <p:cNvCxnSpPr>
            <a:cxnSpLocks/>
          </p:cNvCxnSpPr>
          <p:nvPr/>
        </p:nvCxnSpPr>
        <p:spPr>
          <a:xfrm>
            <a:off x="6393745" y="4035342"/>
            <a:ext cx="0" cy="78769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4319579" y="5875106"/>
            <a:ext cx="2605877" cy="369332"/>
          </a:xfrm>
          <a:prstGeom prst="rect">
            <a:avLst/>
          </a:prstGeom>
          <a:noFill/>
        </p:spPr>
        <p:txBody>
          <a:bodyPr wrap="square" rtlCol="0">
            <a:spAutoFit/>
          </a:bodyPr>
          <a:lstStyle/>
          <a:p>
            <a:endParaRPr lang="en-IN" dirty="0"/>
          </a:p>
        </p:txBody>
      </p:sp>
      <p:sp>
        <p:nvSpPr>
          <p:cNvPr id="4" name="TextBox 3"/>
          <p:cNvSpPr txBox="1"/>
          <p:nvPr/>
        </p:nvSpPr>
        <p:spPr>
          <a:xfrm>
            <a:off x="4218099" y="5705829"/>
            <a:ext cx="3967839" cy="707886"/>
          </a:xfrm>
          <a:prstGeom prst="rect">
            <a:avLst/>
          </a:prstGeom>
          <a:noFill/>
        </p:spPr>
        <p:txBody>
          <a:bodyPr wrap="square" rtlCol="0">
            <a:spAutoFit/>
          </a:bodyPr>
          <a:lstStyle/>
          <a:p>
            <a:r>
              <a:rPr lang="en-US" sz="4000" b="1" dirty="0" smtClean="0"/>
              <a:t>1 1 4    2 4</a:t>
            </a:r>
            <a:endParaRPr lang="en-IN" sz="4000" b="1" dirty="0"/>
          </a:p>
        </p:txBody>
      </p:sp>
    </p:spTree>
    <p:extLst>
      <p:ext uri="{BB962C8B-B14F-4D97-AF65-F5344CB8AC3E}">
        <p14:creationId xmlns:p14="http://schemas.microsoft.com/office/powerpoint/2010/main" val="29266852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5D10E8A-D879-4963-A89F-EA3F1D6384A2}"/>
              </a:ext>
            </a:extLst>
          </p:cNvPr>
          <p:cNvSpPr txBox="1"/>
          <p:nvPr/>
        </p:nvSpPr>
        <p:spPr>
          <a:xfrm>
            <a:off x="914400" y="704854"/>
            <a:ext cx="5244128" cy="830997"/>
          </a:xfrm>
          <a:prstGeom prst="rect">
            <a:avLst/>
          </a:prstGeom>
          <a:noFill/>
        </p:spPr>
        <p:txBody>
          <a:bodyPr wrap="none" rtlCol="0">
            <a:spAutoFit/>
          </a:bodyPr>
          <a:lstStyle/>
          <a:p>
            <a:r>
              <a:rPr lang="en-IN" sz="480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Fun Addition Trick </a:t>
            </a:r>
          </a:p>
        </p:txBody>
      </p:sp>
      <p:sp>
        <p:nvSpPr>
          <p:cNvPr id="5" name="TextBox 4">
            <a:extLst>
              <a:ext uri="{FF2B5EF4-FFF2-40B4-BE49-F238E27FC236}">
                <a16:creationId xmlns:a16="http://schemas.microsoft.com/office/drawing/2014/main" xmlns="" id="{928705CC-2D29-49D1-8058-94D261F8771D}"/>
              </a:ext>
            </a:extLst>
          </p:cNvPr>
          <p:cNvSpPr txBox="1"/>
          <p:nvPr/>
        </p:nvSpPr>
        <p:spPr>
          <a:xfrm>
            <a:off x="1008508" y="1535848"/>
            <a:ext cx="4615366" cy="769441"/>
          </a:xfrm>
          <a:prstGeom prst="rect">
            <a:avLst/>
          </a:prstGeom>
          <a:noFill/>
        </p:spPr>
        <p:txBody>
          <a:bodyPr wrap="none" rtlCol="0">
            <a:spAutoFit/>
          </a:bodyPr>
          <a:lstStyle/>
          <a:p>
            <a:r>
              <a:rPr lang="en-IN" sz="4400" b="1" dirty="0"/>
              <a:t>4   +   44   +   444</a:t>
            </a:r>
          </a:p>
        </p:txBody>
      </p:sp>
      <p:sp>
        <p:nvSpPr>
          <p:cNvPr id="6" name="TextBox 5">
            <a:extLst>
              <a:ext uri="{FF2B5EF4-FFF2-40B4-BE49-F238E27FC236}">
                <a16:creationId xmlns:a16="http://schemas.microsoft.com/office/drawing/2014/main" xmlns="" id="{5510E94A-23AD-4344-A2BC-93643675B994}"/>
              </a:ext>
            </a:extLst>
          </p:cNvPr>
          <p:cNvSpPr txBox="1"/>
          <p:nvPr/>
        </p:nvSpPr>
        <p:spPr>
          <a:xfrm>
            <a:off x="4972145" y="2232316"/>
            <a:ext cx="4783682" cy="584775"/>
          </a:xfrm>
          <a:prstGeom prst="rect">
            <a:avLst/>
          </a:prstGeom>
          <a:noFill/>
        </p:spPr>
        <p:txBody>
          <a:bodyPr wrap="none" rtlCol="0">
            <a:spAutoFit/>
          </a:bodyPr>
          <a:lstStyle/>
          <a:p>
            <a:r>
              <a:rPr lang="en-IN" sz="3200" dirty="0">
                <a:solidFill>
                  <a:srgbClr val="FF0000"/>
                </a:solidFill>
              </a:rPr>
              <a:t>	=	123 X 4  =  492</a:t>
            </a:r>
          </a:p>
        </p:txBody>
      </p:sp>
      <p:sp>
        <p:nvSpPr>
          <p:cNvPr id="7" name="TextBox 6">
            <a:extLst>
              <a:ext uri="{FF2B5EF4-FFF2-40B4-BE49-F238E27FC236}">
                <a16:creationId xmlns:a16="http://schemas.microsoft.com/office/drawing/2014/main" xmlns="" id="{5532C694-DBEF-41E1-9CB4-E7E0A6F7EA36}"/>
              </a:ext>
            </a:extLst>
          </p:cNvPr>
          <p:cNvSpPr txBox="1"/>
          <p:nvPr/>
        </p:nvSpPr>
        <p:spPr>
          <a:xfrm>
            <a:off x="1008504" y="3136289"/>
            <a:ext cx="7144905" cy="769441"/>
          </a:xfrm>
          <a:prstGeom prst="rect">
            <a:avLst/>
          </a:prstGeom>
          <a:noFill/>
        </p:spPr>
        <p:txBody>
          <a:bodyPr wrap="none" rtlCol="0">
            <a:spAutoFit/>
          </a:bodyPr>
          <a:lstStyle/>
          <a:p>
            <a:r>
              <a:rPr lang="en-IN" sz="4400" b="1" dirty="0"/>
              <a:t>7   +   77   +   777   +   7777</a:t>
            </a:r>
          </a:p>
        </p:txBody>
      </p:sp>
      <p:sp>
        <p:nvSpPr>
          <p:cNvPr id="8" name="TextBox 7">
            <a:extLst>
              <a:ext uri="{FF2B5EF4-FFF2-40B4-BE49-F238E27FC236}">
                <a16:creationId xmlns:a16="http://schemas.microsoft.com/office/drawing/2014/main" xmlns="" id="{3E7F8F64-BF3D-4A16-B0E4-9A6758696DC0}"/>
              </a:ext>
            </a:extLst>
          </p:cNvPr>
          <p:cNvSpPr txBox="1"/>
          <p:nvPr/>
        </p:nvSpPr>
        <p:spPr>
          <a:xfrm>
            <a:off x="7262707" y="3905730"/>
            <a:ext cx="4649030" cy="584775"/>
          </a:xfrm>
          <a:prstGeom prst="rect">
            <a:avLst/>
          </a:prstGeom>
          <a:noFill/>
        </p:spPr>
        <p:txBody>
          <a:bodyPr wrap="none" rtlCol="0">
            <a:spAutoFit/>
          </a:bodyPr>
          <a:lstStyle/>
          <a:p>
            <a:r>
              <a:rPr lang="en-IN" sz="3200" dirty="0">
                <a:solidFill>
                  <a:srgbClr val="FF0000"/>
                </a:solidFill>
              </a:rPr>
              <a:t>=	   1234 X 7  =  8638</a:t>
            </a:r>
          </a:p>
        </p:txBody>
      </p:sp>
      <p:sp>
        <p:nvSpPr>
          <p:cNvPr id="9" name="TextBox 8">
            <a:extLst>
              <a:ext uri="{FF2B5EF4-FFF2-40B4-BE49-F238E27FC236}">
                <a16:creationId xmlns:a16="http://schemas.microsoft.com/office/drawing/2014/main" xmlns="" id="{1DEBA704-AF52-410A-B2DA-893A4E3160AF}"/>
              </a:ext>
            </a:extLst>
          </p:cNvPr>
          <p:cNvSpPr txBox="1"/>
          <p:nvPr/>
        </p:nvSpPr>
        <p:spPr>
          <a:xfrm>
            <a:off x="914403" y="4728897"/>
            <a:ext cx="9988632" cy="769441"/>
          </a:xfrm>
          <a:prstGeom prst="rect">
            <a:avLst/>
          </a:prstGeom>
          <a:noFill/>
        </p:spPr>
        <p:txBody>
          <a:bodyPr wrap="none" rtlCol="0">
            <a:spAutoFit/>
          </a:bodyPr>
          <a:lstStyle/>
          <a:p>
            <a:r>
              <a:rPr lang="en-IN" sz="4400" b="1" dirty="0"/>
              <a:t>2   +   22   +   222   +   2222   +   22222</a:t>
            </a:r>
          </a:p>
        </p:txBody>
      </p:sp>
      <p:sp>
        <p:nvSpPr>
          <p:cNvPr id="10" name="TextBox 9">
            <a:extLst>
              <a:ext uri="{FF2B5EF4-FFF2-40B4-BE49-F238E27FC236}">
                <a16:creationId xmlns:a16="http://schemas.microsoft.com/office/drawing/2014/main" xmlns="" id="{F8915AEA-7EDC-4A4E-B19E-967B269CE34D}"/>
              </a:ext>
            </a:extLst>
          </p:cNvPr>
          <p:cNvSpPr txBox="1"/>
          <p:nvPr/>
        </p:nvSpPr>
        <p:spPr>
          <a:xfrm>
            <a:off x="7952265" y="5573119"/>
            <a:ext cx="4302075" cy="461665"/>
          </a:xfrm>
          <a:prstGeom prst="rect">
            <a:avLst/>
          </a:prstGeom>
          <a:noFill/>
        </p:spPr>
        <p:txBody>
          <a:bodyPr wrap="none" rtlCol="0">
            <a:spAutoFit/>
          </a:bodyPr>
          <a:lstStyle/>
          <a:p>
            <a:r>
              <a:rPr lang="en-IN" sz="2400" dirty="0">
                <a:solidFill>
                  <a:srgbClr val="FF0000"/>
                </a:solidFill>
              </a:rPr>
              <a:t>	=   12345 X 2  =  24690</a:t>
            </a:r>
          </a:p>
        </p:txBody>
      </p:sp>
      <p:sp>
        <p:nvSpPr>
          <p:cNvPr id="2" name="Rectangle 1">
            <a:extLst>
              <a:ext uri="{FF2B5EF4-FFF2-40B4-BE49-F238E27FC236}">
                <a16:creationId xmlns:a16="http://schemas.microsoft.com/office/drawing/2014/main" xmlns="" id="{E3198EEE-31CB-482B-BC20-0788B4C0FC4A}"/>
              </a:ext>
            </a:extLst>
          </p:cNvPr>
          <p:cNvSpPr/>
          <p:nvPr/>
        </p:nvSpPr>
        <p:spPr>
          <a:xfrm>
            <a:off x="1008504" y="2292797"/>
            <a:ext cx="425116" cy="584775"/>
          </a:xfrm>
          <a:prstGeom prst="rect">
            <a:avLst/>
          </a:prstGeom>
        </p:spPr>
        <p:txBody>
          <a:bodyPr wrap="none">
            <a:spAutoFit/>
          </a:bodyPr>
          <a:lstStyle/>
          <a:p>
            <a:r>
              <a:rPr lang="en-IN" sz="3200" dirty="0">
                <a:solidFill>
                  <a:srgbClr val="FF0000"/>
                </a:solidFill>
              </a:rPr>
              <a:t>1</a:t>
            </a:r>
            <a:endParaRPr lang="en-IN" sz="3200" dirty="0"/>
          </a:p>
        </p:txBody>
      </p:sp>
      <p:sp>
        <p:nvSpPr>
          <p:cNvPr id="11" name="Rectangle 10">
            <a:extLst>
              <a:ext uri="{FF2B5EF4-FFF2-40B4-BE49-F238E27FC236}">
                <a16:creationId xmlns:a16="http://schemas.microsoft.com/office/drawing/2014/main" xmlns="" id="{45274F52-EE4D-4806-90C3-F7E0AF259C88}"/>
              </a:ext>
            </a:extLst>
          </p:cNvPr>
          <p:cNvSpPr/>
          <p:nvPr/>
        </p:nvSpPr>
        <p:spPr>
          <a:xfrm>
            <a:off x="2512627" y="2251296"/>
            <a:ext cx="425116" cy="584775"/>
          </a:xfrm>
          <a:prstGeom prst="rect">
            <a:avLst/>
          </a:prstGeom>
        </p:spPr>
        <p:txBody>
          <a:bodyPr wrap="none">
            <a:spAutoFit/>
          </a:bodyPr>
          <a:lstStyle/>
          <a:p>
            <a:r>
              <a:rPr lang="en-IN" sz="3200" dirty="0">
                <a:solidFill>
                  <a:srgbClr val="FF0000"/>
                </a:solidFill>
              </a:rPr>
              <a:t>2</a:t>
            </a:r>
            <a:endParaRPr lang="en-IN" sz="3200" dirty="0"/>
          </a:p>
        </p:txBody>
      </p:sp>
      <p:sp>
        <p:nvSpPr>
          <p:cNvPr id="12" name="Rectangle 11">
            <a:extLst>
              <a:ext uri="{FF2B5EF4-FFF2-40B4-BE49-F238E27FC236}">
                <a16:creationId xmlns:a16="http://schemas.microsoft.com/office/drawing/2014/main" xmlns="" id="{F9A52EB5-04EA-4ACA-8242-92DB125CFCD8}"/>
              </a:ext>
            </a:extLst>
          </p:cNvPr>
          <p:cNvSpPr/>
          <p:nvPr/>
        </p:nvSpPr>
        <p:spPr>
          <a:xfrm>
            <a:off x="4213276" y="2232316"/>
            <a:ext cx="425116" cy="584775"/>
          </a:xfrm>
          <a:prstGeom prst="rect">
            <a:avLst/>
          </a:prstGeom>
        </p:spPr>
        <p:txBody>
          <a:bodyPr wrap="none">
            <a:spAutoFit/>
          </a:bodyPr>
          <a:lstStyle/>
          <a:p>
            <a:r>
              <a:rPr lang="en-IN" sz="3200" dirty="0">
                <a:solidFill>
                  <a:srgbClr val="FF0000"/>
                </a:solidFill>
              </a:rPr>
              <a:t>3</a:t>
            </a:r>
            <a:endParaRPr lang="en-IN" sz="3200" dirty="0"/>
          </a:p>
        </p:txBody>
      </p:sp>
      <p:sp>
        <p:nvSpPr>
          <p:cNvPr id="13" name="Rectangle 12">
            <a:extLst>
              <a:ext uri="{FF2B5EF4-FFF2-40B4-BE49-F238E27FC236}">
                <a16:creationId xmlns:a16="http://schemas.microsoft.com/office/drawing/2014/main" xmlns="" id="{A41DA8DB-B7A7-4030-AC67-85CC6A7E387C}"/>
              </a:ext>
            </a:extLst>
          </p:cNvPr>
          <p:cNvSpPr/>
          <p:nvPr/>
        </p:nvSpPr>
        <p:spPr>
          <a:xfrm>
            <a:off x="1002763" y="3891035"/>
            <a:ext cx="425116" cy="584775"/>
          </a:xfrm>
          <a:prstGeom prst="rect">
            <a:avLst/>
          </a:prstGeom>
        </p:spPr>
        <p:txBody>
          <a:bodyPr wrap="none">
            <a:spAutoFit/>
          </a:bodyPr>
          <a:lstStyle/>
          <a:p>
            <a:r>
              <a:rPr lang="en-IN" sz="3200" dirty="0">
                <a:solidFill>
                  <a:srgbClr val="FF0000"/>
                </a:solidFill>
              </a:rPr>
              <a:t>1</a:t>
            </a:r>
            <a:endParaRPr lang="en-IN" sz="3200" dirty="0"/>
          </a:p>
        </p:txBody>
      </p:sp>
      <p:sp>
        <p:nvSpPr>
          <p:cNvPr id="14" name="Rectangle 13">
            <a:extLst>
              <a:ext uri="{FF2B5EF4-FFF2-40B4-BE49-F238E27FC236}">
                <a16:creationId xmlns:a16="http://schemas.microsoft.com/office/drawing/2014/main" xmlns="" id="{2D23063B-4B1D-495F-A445-43B917BA18CC}"/>
              </a:ext>
            </a:extLst>
          </p:cNvPr>
          <p:cNvSpPr/>
          <p:nvPr/>
        </p:nvSpPr>
        <p:spPr>
          <a:xfrm>
            <a:off x="2512627" y="3891035"/>
            <a:ext cx="425116" cy="584775"/>
          </a:xfrm>
          <a:prstGeom prst="rect">
            <a:avLst/>
          </a:prstGeom>
        </p:spPr>
        <p:txBody>
          <a:bodyPr wrap="none">
            <a:spAutoFit/>
          </a:bodyPr>
          <a:lstStyle/>
          <a:p>
            <a:r>
              <a:rPr lang="en-IN" sz="3200" dirty="0">
                <a:solidFill>
                  <a:srgbClr val="FF0000"/>
                </a:solidFill>
              </a:rPr>
              <a:t>2</a:t>
            </a:r>
            <a:endParaRPr lang="en-IN" sz="3200" dirty="0"/>
          </a:p>
        </p:txBody>
      </p:sp>
      <p:sp>
        <p:nvSpPr>
          <p:cNvPr id="15" name="Rectangle 14">
            <a:extLst>
              <a:ext uri="{FF2B5EF4-FFF2-40B4-BE49-F238E27FC236}">
                <a16:creationId xmlns:a16="http://schemas.microsoft.com/office/drawing/2014/main" xmlns="" id="{C1268DA3-400F-4C93-BCB0-A4301057E25C}"/>
              </a:ext>
            </a:extLst>
          </p:cNvPr>
          <p:cNvSpPr/>
          <p:nvPr/>
        </p:nvSpPr>
        <p:spPr>
          <a:xfrm>
            <a:off x="4213276" y="3872059"/>
            <a:ext cx="425116" cy="584775"/>
          </a:xfrm>
          <a:prstGeom prst="rect">
            <a:avLst/>
          </a:prstGeom>
        </p:spPr>
        <p:txBody>
          <a:bodyPr wrap="none">
            <a:spAutoFit/>
          </a:bodyPr>
          <a:lstStyle/>
          <a:p>
            <a:r>
              <a:rPr lang="en-IN" sz="3200" dirty="0">
                <a:solidFill>
                  <a:srgbClr val="FF0000"/>
                </a:solidFill>
              </a:rPr>
              <a:t>3</a:t>
            </a:r>
            <a:endParaRPr lang="en-IN" sz="3200" dirty="0"/>
          </a:p>
        </p:txBody>
      </p:sp>
      <p:sp>
        <p:nvSpPr>
          <p:cNvPr id="16" name="Rectangle 15">
            <a:extLst>
              <a:ext uri="{FF2B5EF4-FFF2-40B4-BE49-F238E27FC236}">
                <a16:creationId xmlns:a16="http://schemas.microsoft.com/office/drawing/2014/main" xmlns="" id="{31F4B3BF-78CA-492F-BFB4-149D2BD31DA0}"/>
              </a:ext>
            </a:extLst>
          </p:cNvPr>
          <p:cNvSpPr/>
          <p:nvPr/>
        </p:nvSpPr>
        <p:spPr>
          <a:xfrm>
            <a:off x="6209155" y="3905730"/>
            <a:ext cx="425116" cy="584775"/>
          </a:xfrm>
          <a:prstGeom prst="rect">
            <a:avLst/>
          </a:prstGeom>
        </p:spPr>
        <p:txBody>
          <a:bodyPr wrap="none">
            <a:spAutoFit/>
          </a:bodyPr>
          <a:lstStyle/>
          <a:p>
            <a:r>
              <a:rPr lang="en-US" sz="3200" dirty="0">
                <a:solidFill>
                  <a:srgbClr val="FF0000"/>
                </a:solidFill>
              </a:rPr>
              <a:t>4</a:t>
            </a:r>
            <a:endParaRPr lang="en-IN" sz="3200" dirty="0"/>
          </a:p>
        </p:txBody>
      </p:sp>
      <p:sp>
        <p:nvSpPr>
          <p:cNvPr id="17" name="Rectangle 16">
            <a:extLst>
              <a:ext uri="{FF2B5EF4-FFF2-40B4-BE49-F238E27FC236}">
                <a16:creationId xmlns:a16="http://schemas.microsoft.com/office/drawing/2014/main" xmlns="" id="{B2B077B7-59B2-4B20-8A99-8FF008E8288E}"/>
              </a:ext>
            </a:extLst>
          </p:cNvPr>
          <p:cNvSpPr/>
          <p:nvPr/>
        </p:nvSpPr>
        <p:spPr>
          <a:xfrm>
            <a:off x="1002763" y="5503053"/>
            <a:ext cx="425116" cy="584775"/>
          </a:xfrm>
          <a:prstGeom prst="rect">
            <a:avLst/>
          </a:prstGeom>
        </p:spPr>
        <p:txBody>
          <a:bodyPr wrap="none">
            <a:spAutoFit/>
          </a:bodyPr>
          <a:lstStyle/>
          <a:p>
            <a:r>
              <a:rPr lang="en-IN" sz="3200" dirty="0">
                <a:solidFill>
                  <a:srgbClr val="FF0000"/>
                </a:solidFill>
              </a:rPr>
              <a:t>1</a:t>
            </a:r>
            <a:endParaRPr lang="en-IN" sz="3200" dirty="0"/>
          </a:p>
        </p:txBody>
      </p:sp>
      <p:sp>
        <p:nvSpPr>
          <p:cNvPr id="18" name="Rectangle 17">
            <a:extLst>
              <a:ext uri="{FF2B5EF4-FFF2-40B4-BE49-F238E27FC236}">
                <a16:creationId xmlns:a16="http://schemas.microsoft.com/office/drawing/2014/main" xmlns="" id="{F793B447-F5CD-4615-AF70-EC2BB51B4DA7}"/>
              </a:ext>
            </a:extLst>
          </p:cNvPr>
          <p:cNvSpPr/>
          <p:nvPr/>
        </p:nvSpPr>
        <p:spPr>
          <a:xfrm>
            <a:off x="2512627" y="5503053"/>
            <a:ext cx="425116" cy="584775"/>
          </a:xfrm>
          <a:prstGeom prst="rect">
            <a:avLst/>
          </a:prstGeom>
        </p:spPr>
        <p:txBody>
          <a:bodyPr wrap="none">
            <a:spAutoFit/>
          </a:bodyPr>
          <a:lstStyle/>
          <a:p>
            <a:r>
              <a:rPr lang="en-IN" sz="3200" dirty="0">
                <a:solidFill>
                  <a:srgbClr val="FF0000"/>
                </a:solidFill>
              </a:rPr>
              <a:t>2</a:t>
            </a:r>
            <a:endParaRPr lang="en-IN" sz="3200" dirty="0"/>
          </a:p>
        </p:txBody>
      </p:sp>
      <p:sp>
        <p:nvSpPr>
          <p:cNvPr id="19" name="Rectangle 18">
            <a:extLst>
              <a:ext uri="{FF2B5EF4-FFF2-40B4-BE49-F238E27FC236}">
                <a16:creationId xmlns:a16="http://schemas.microsoft.com/office/drawing/2014/main" xmlns="" id="{9BDDD81F-3D6F-4F0C-B520-A652D8AF1A87}"/>
              </a:ext>
            </a:extLst>
          </p:cNvPr>
          <p:cNvSpPr/>
          <p:nvPr/>
        </p:nvSpPr>
        <p:spPr>
          <a:xfrm>
            <a:off x="4164363" y="5478013"/>
            <a:ext cx="425116" cy="584775"/>
          </a:xfrm>
          <a:prstGeom prst="rect">
            <a:avLst/>
          </a:prstGeom>
        </p:spPr>
        <p:txBody>
          <a:bodyPr wrap="none">
            <a:spAutoFit/>
          </a:bodyPr>
          <a:lstStyle/>
          <a:p>
            <a:r>
              <a:rPr lang="en-IN" sz="3200" dirty="0">
                <a:solidFill>
                  <a:srgbClr val="FF0000"/>
                </a:solidFill>
              </a:rPr>
              <a:t>3</a:t>
            </a:r>
            <a:endParaRPr lang="en-IN" sz="3200" dirty="0"/>
          </a:p>
        </p:txBody>
      </p:sp>
      <p:sp>
        <p:nvSpPr>
          <p:cNvPr id="20" name="Rectangle 19">
            <a:extLst>
              <a:ext uri="{FF2B5EF4-FFF2-40B4-BE49-F238E27FC236}">
                <a16:creationId xmlns:a16="http://schemas.microsoft.com/office/drawing/2014/main" xmlns="" id="{5107C494-5285-4703-A6B2-1684E4606C6F}"/>
              </a:ext>
            </a:extLst>
          </p:cNvPr>
          <p:cNvSpPr/>
          <p:nvPr/>
        </p:nvSpPr>
        <p:spPr>
          <a:xfrm>
            <a:off x="6209155" y="5517744"/>
            <a:ext cx="425116" cy="584775"/>
          </a:xfrm>
          <a:prstGeom prst="rect">
            <a:avLst/>
          </a:prstGeom>
        </p:spPr>
        <p:txBody>
          <a:bodyPr wrap="none">
            <a:spAutoFit/>
          </a:bodyPr>
          <a:lstStyle/>
          <a:p>
            <a:r>
              <a:rPr lang="en-US" sz="3200" dirty="0">
                <a:solidFill>
                  <a:srgbClr val="FF0000"/>
                </a:solidFill>
              </a:rPr>
              <a:t>4</a:t>
            </a:r>
            <a:endParaRPr lang="en-IN" sz="3200" dirty="0"/>
          </a:p>
        </p:txBody>
      </p:sp>
      <p:sp>
        <p:nvSpPr>
          <p:cNvPr id="25" name="Rectangle 24">
            <a:extLst>
              <a:ext uri="{FF2B5EF4-FFF2-40B4-BE49-F238E27FC236}">
                <a16:creationId xmlns:a16="http://schemas.microsoft.com/office/drawing/2014/main" xmlns="" id="{A74AE4D2-6C53-40EC-BC1E-08720B71921F}"/>
              </a:ext>
            </a:extLst>
          </p:cNvPr>
          <p:cNvSpPr/>
          <p:nvPr/>
        </p:nvSpPr>
        <p:spPr>
          <a:xfrm>
            <a:off x="8253947" y="5511565"/>
            <a:ext cx="425116" cy="584775"/>
          </a:xfrm>
          <a:prstGeom prst="rect">
            <a:avLst/>
          </a:prstGeom>
        </p:spPr>
        <p:txBody>
          <a:bodyPr wrap="none">
            <a:spAutoFit/>
          </a:bodyPr>
          <a:lstStyle/>
          <a:p>
            <a:r>
              <a:rPr lang="en-US" sz="3200" dirty="0">
                <a:solidFill>
                  <a:srgbClr val="FF0000"/>
                </a:solidFill>
              </a:rPr>
              <a:t>5</a:t>
            </a:r>
            <a:endParaRPr lang="en-IN" sz="3200" dirty="0"/>
          </a:p>
        </p:txBody>
      </p:sp>
    </p:spTree>
    <p:extLst>
      <p:ext uri="{BB962C8B-B14F-4D97-AF65-F5344CB8AC3E}">
        <p14:creationId xmlns:p14="http://schemas.microsoft.com/office/powerpoint/2010/main" val="1515393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2" grpId="0"/>
      <p:bldP spid="11" grpId="0"/>
      <p:bldP spid="12" grpId="0"/>
      <p:bldP spid="13" grpId="0"/>
      <p:bldP spid="14" grpId="0"/>
      <p:bldP spid="15" grpId="0"/>
      <p:bldP spid="16" grpId="0"/>
      <p:bldP spid="17" grpId="0"/>
      <p:bldP spid="18" grpId="0"/>
      <p:bldP spid="19" grpId="0"/>
      <p:bldP spid="20"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EEFA103-FD02-4FAC-929F-6B23FD5F0A0A}"/>
              </a:ext>
            </a:extLst>
          </p:cNvPr>
          <p:cNvSpPr txBox="1"/>
          <p:nvPr/>
        </p:nvSpPr>
        <p:spPr>
          <a:xfrm>
            <a:off x="914402" y="704854"/>
            <a:ext cx="3286605" cy="830997"/>
          </a:xfrm>
          <a:prstGeom prst="rect">
            <a:avLst/>
          </a:prstGeom>
          <a:noFill/>
        </p:spPr>
        <p:txBody>
          <a:bodyPr wrap="none" rtlCol="0">
            <a:spAutoFit/>
          </a:bodyPr>
          <a:lstStyle/>
          <a:p>
            <a:r>
              <a:rPr lang="en-IN" sz="480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Digital Root</a:t>
            </a:r>
          </a:p>
        </p:txBody>
      </p:sp>
      <p:sp>
        <p:nvSpPr>
          <p:cNvPr id="2" name="Rectangle 1">
            <a:extLst>
              <a:ext uri="{FF2B5EF4-FFF2-40B4-BE49-F238E27FC236}">
                <a16:creationId xmlns:a16="http://schemas.microsoft.com/office/drawing/2014/main" xmlns="" id="{91FC67CA-ED10-4357-A04D-B26B37F8FD73}"/>
              </a:ext>
            </a:extLst>
          </p:cNvPr>
          <p:cNvSpPr/>
          <p:nvPr/>
        </p:nvSpPr>
        <p:spPr>
          <a:xfrm>
            <a:off x="1435049" y="1945901"/>
            <a:ext cx="706219" cy="646331"/>
          </a:xfrm>
          <a:prstGeom prst="rect">
            <a:avLst/>
          </a:prstGeom>
        </p:spPr>
        <p:txBody>
          <a:bodyPr wrap="none">
            <a:spAutoFit/>
          </a:bodyPr>
          <a:lstStyle/>
          <a:p>
            <a:r>
              <a:rPr lang="en-IN" sz="3600" b="1" dirty="0"/>
              <a:t>24</a:t>
            </a:r>
          </a:p>
        </p:txBody>
      </p:sp>
      <p:sp>
        <p:nvSpPr>
          <p:cNvPr id="3" name="Rectangle 2">
            <a:extLst>
              <a:ext uri="{FF2B5EF4-FFF2-40B4-BE49-F238E27FC236}">
                <a16:creationId xmlns:a16="http://schemas.microsoft.com/office/drawing/2014/main" xmlns="" id="{EF7E50AE-619F-49F1-8761-3F8EA5BEE20C}"/>
              </a:ext>
            </a:extLst>
          </p:cNvPr>
          <p:cNvSpPr/>
          <p:nvPr/>
        </p:nvSpPr>
        <p:spPr>
          <a:xfrm>
            <a:off x="2249744" y="1925805"/>
            <a:ext cx="1499128" cy="646331"/>
          </a:xfrm>
          <a:prstGeom prst="rect">
            <a:avLst/>
          </a:prstGeom>
        </p:spPr>
        <p:txBody>
          <a:bodyPr wrap="none">
            <a:spAutoFit/>
          </a:bodyPr>
          <a:lstStyle/>
          <a:p>
            <a:r>
              <a:rPr lang="en-IN" sz="3600" dirty="0"/>
              <a:t>= </a:t>
            </a:r>
            <a:r>
              <a:rPr lang="en-IN" sz="3600" b="1" dirty="0"/>
              <a:t>2+4 </a:t>
            </a:r>
          </a:p>
        </p:txBody>
      </p:sp>
      <p:sp>
        <p:nvSpPr>
          <p:cNvPr id="6" name="Rectangle 5">
            <a:extLst>
              <a:ext uri="{FF2B5EF4-FFF2-40B4-BE49-F238E27FC236}">
                <a16:creationId xmlns:a16="http://schemas.microsoft.com/office/drawing/2014/main" xmlns="" id="{B7C9CDB0-0F58-4D26-A045-175A2DB8EAFB}"/>
              </a:ext>
            </a:extLst>
          </p:cNvPr>
          <p:cNvSpPr/>
          <p:nvPr/>
        </p:nvSpPr>
        <p:spPr>
          <a:xfrm>
            <a:off x="3523164" y="1947860"/>
            <a:ext cx="841897" cy="646331"/>
          </a:xfrm>
          <a:prstGeom prst="rect">
            <a:avLst/>
          </a:prstGeom>
        </p:spPr>
        <p:txBody>
          <a:bodyPr wrap="none">
            <a:spAutoFit/>
          </a:bodyPr>
          <a:lstStyle/>
          <a:p>
            <a:r>
              <a:rPr lang="en-IN" sz="3600" dirty="0"/>
              <a:t>= </a:t>
            </a:r>
            <a:r>
              <a:rPr lang="en-IN" sz="3600" b="1" dirty="0"/>
              <a:t>6</a:t>
            </a:r>
          </a:p>
        </p:txBody>
      </p:sp>
      <p:sp>
        <p:nvSpPr>
          <p:cNvPr id="12" name="Rectangle 11">
            <a:extLst>
              <a:ext uri="{FF2B5EF4-FFF2-40B4-BE49-F238E27FC236}">
                <a16:creationId xmlns:a16="http://schemas.microsoft.com/office/drawing/2014/main" xmlns="" id="{CBDDFAB2-21D2-4207-877C-4946CF531128}"/>
              </a:ext>
            </a:extLst>
          </p:cNvPr>
          <p:cNvSpPr/>
          <p:nvPr/>
        </p:nvSpPr>
        <p:spPr>
          <a:xfrm>
            <a:off x="1334892" y="2616242"/>
            <a:ext cx="1040670" cy="707886"/>
          </a:xfrm>
          <a:prstGeom prst="rect">
            <a:avLst/>
          </a:prstGeom>
        </p:spPr>
        <p:txBody>
          <a:bodyPr wrap="none">
            <a:spAutoFit/>
          </a:bodyPr>
          <a:lstStyle/>
          <a:p>
            <a:r>
              <a:rPr lang="en-IN" sz="4000" b="1" dirty="0" smtClean="0"/>
              <a:t>181</a:t>
            </a:r>
            <a:endParaRPr lang="en-IN" sz="4000" b="1" dirty="0"/>
          </a:p>
        </p:txBody>
      </p:sp>
      <p:sp>
        <p:nvSpPr>
          <p:cNvPr id="13" name="Rectangle 12">
            <a:extLst>
              <a:ext uri="{FF2B5EF4-FFF2-40B4-BE49-F238E27FC236}">
                <a16:creationId xmlns:a16="http://schemas.microsoft.com/office/drawing/2014/main" xmlns="" id="{4673F596-A57E-4AAA-91C2-365949638218}"/>
              </a:ext>
            </a:extLst>
          </p:cNvPr>
          <p:cNvSpPr/>
          <p:nvPr/>
        </p:nvSpPr>
        <p:spPr>
          <a:xfrm>
            <a:off x="2545329" y="3453014"/>
            <a:ext cx="4522392" cy="707886"/>
          </a:xfrm>
          <a:prstGeom prst="rect">
            <a:avLst/>
          </a:prstGeom>
        </p:spPr>
        <p:txBody>
          <a:bodyPr wrap="none">
            <a:spAutoFit/>
          </a:bodyPr>
          <a:lstStyle/>
          <a:p>
            <a:r>
              <a:rPr lang="en-IN" sz="4000" dirty="0"/>
              <a:t>=  </a:t>
            </a:r>
            <a:r>
              <a:rPr lang="en-IN" sz="4000" b="1" dirty="0"/>
              <a:t>4</a:t>
            </a:r>
            <a:r>
              <a:rPr lang="en-IN" sz="4000" dirty="0"/>
              <a:t>  +  </a:t>
            </a:r>
            <a:r>
              <a:rPr lang="en-IN" sz="4000" b="1" dirty="0"/>
              <a:t>5</a:t>
            </a:r>
            <a:r>
              <a:rPr lang="en-IN" sz="4000" dirty="0"/>
              <a:t>  +  </a:t>
            </a:r>
            <a:r>
              <a:rPr lang="en-IN" sz="4000" b="1" dirty="0"/>
              <a:t>6</a:t>
            </a:r>
            <a:r>
              <a:rPr lang="en-IN" sz="4000" dirty="0"/>
              <a:t>  +  7</a:t>
            </a:r>
          </a:p>
        </p:txBody>
      </p:sp>
      <p:sp>
        <p:nvSpPr>
          <p:cNvPr id="14" name="Rectangle 13">
            <a:extLst>
              <a:ext uri="{FF2B5EF4-FFF2-40B4-BE49-F238E27FC236}">
                <a16:creationId xmlns:a16="http://schemas.microsoft.com/office/drawing/2014/main" xmlns="" id="{FF7CF02D-ABCB-46E6-B247-58158048129D}"/>
              </a:ext>
            </a:extLst>
          </p:cNvPr>
          <p:cNvSpPr/>
          <p:nvPr/>
        </p:nvSpPr>
        <p:spPr>
          <a:xfrm>
            <a:off x="2333414" y="2633148"/>
            <a:ext cx="1328697" cy="707886"/>
          </a:xfrm>
          <a:prstGeom prst="rect">
            <a:avLst/>
          </a:prstGeom>
        </p:spPr>
        <p:txBody>
          <a:bodyPr wrap="none">
            <a:spAutoFit/>
          </a:bodyPr>
          <a:lstStyle/>
          <a:p>
            <a:r>
              <a:rPr lang="en-IN" sz="4000" dirty="0"/>
              <a:t>= </a:t>
            </a:r>
            <a:r>
              <a:rPr lang="en-IN" sz="4000" b="1" dirty="0"/>
              <a:t>10 </a:t>
            </a:r>
          </a:p>
        </p:txBody>
      </p:sp>
      <p:sp>
        <p:nvSpPr>
          <p:cNvPr id="15" name="Rectangle 14">
            <a:extLst>
              <a:ext uri="{FF2B5EF4-FFF2-40B4-BE49-F238E27FC236}">
                <a16:creationId xmlns:a16="http://schemas.microsoft.com/office/drawing/2014/main" xmlns="" id="{C8584C8D-1F98-4AD5-A099-4B50D6E70035}"/>
              </a:ext>
            </a:extLst>
          </p:cNvPr>
          <p:cNvSpPr/>
          <p:nvPr/>
        </p:nvSpPr>
        <p:spPr>
          <a:xfrm>
            <a:off x="3523162" y="2637901"/>
            <a:ext cx="1774845" cy="707886"/>
          </a:xfrm>
          <a:prstGeom prst="rect">
            <a:avLst/>
          </a:prstGeom>
        </p:spPr>
        <p:txBody>
          <a:bodyPr wrap="none">
            <a:spAutoFit/>
          </a:bodyPr>
          <a:lstStyle/>
          <a:p>
            <a:r>
              <a:rPr lang="en-IN" sz="4000" dirty="0"/>
              <a:t>=  </a:t>
            </a:r>
            <a:r>
              <a:rPr lang="en-IN" sz="4000" b="1" dirty="0"/>
              <a:t>1</a:t>
            </a:r>
            <a:r>
              <a:rPr lang="en-IN" sz="4000" dirty="0"/>
              <a:t>+</a:t>
            </a:r>
            <a:r>
              <a:rPr lang="en-IN" sz="4000" b="1" dirty="0"/>
              <a:t>0</a:t>
            </a:r>
            <a:r>
              <a:rPr lang="en-IN" sz="4000" dirty="0"/>
              <a:t> </a:t>
            </a:r>
          </a:p>
        </p:txBody>
      </p:sp>
      <p:sp>
        <p:nvSpPr>
          <p:cNvPr id="16" name="Rectangle 15">
            <a:extLst>
              <a:ext uri="{FF2B5EF4-FFF2-40B4-BE49-F238E27FC236}">
                <a16:creationId xmlns:a16="http://schemas.microsoft.com/office/drawing/2014/main" xmlns="" id="{10B33BC9-454A-4634-88DA-A72C33EDFF6B}"/>
              </a:ext>
            </a:extLst>
          </p:cNvPr>
          <p:cNvSpPr/>
          <p:nvPr/>
        </p:nvSpPr>
        <p:spPr>
          <a:xfrm>
            <a:off x="5083205" y="2652763"/>
            <a:ext cx="912429" cy="707886"/>
          </a:xfrm>
          <a:prstGeom prst="rect">
            <a:avLst/>
          </a:prstGeom>
        </p:spPr>
        <p:txBody>
          <a:bodyPr wrap="none">
            <a:spAutoFit/>
          </a:bodyPr>
          <a:lstStyle/>
          <a:p>
            <a:r>
              <a:rPr lang="en-US" sz="4000" dirty="0" smtClean="0"/>
              <a:t>= </a:t>
            </a:r>
            <a:r>
              <a:rPr lang="en-US" sz="4000" b="1" dirty="0" smtClean="0"/>
              <a:t>1</a:t>
            </a:r>
            <a:endParaRPr lang="en-IN" sz="4000" b="1" dirty="0"/>
          </a:p>
        </p:txBody>
      </p:sp>
      <p:sp>
        <p:nvSpPr>
          <p:cNvPr id="17" name="Rectangle 16">
            <a:extLst>
              <a:ext uri="{FF2B5EF4-FFF2-40B4-BE49-F238E27FC236}">
                <a16:creationId xmlns:a16="http://schemas.microsoft.com/office/drawing/2014/main" xmlns="" id="{D81F217E-ECCB-4E45-B94F-ECE686617D8B}"/>
              </a:ext>
            </a:extLst>
          </p:cNvPr>
          <p:cNvSpPr/>
          <p:nvPr/>
        </p:nvSpPr>
        <p:spPr>
          <a:xfrm>
            <a:off x="1321916" y="3429000"/>
            <a:ext cx="1326004" cy="707886"/>
          </a:xfrm>
          <a:prstGeom prst="rect">
            <a:avLst/>
          </a:prstGeom>
        </p:spPr>
        <p:txBody>
          <a:bodyPr wrap="none">
            <a:spAutoFit/>
          </a:bodyPr>
          <a:lstStyle/>
          <a:p>
            <a:r>
              <a:rPr lang="en-IN" sz="4000" b="1" dirty="0"/>
              <a:t>4567</a:t>
            </a:r>
          </a:p>
        </p:txBody>
      </p:sp>
      <p:sp>
        <p:nvSpPr>
          <p:cNvPr id="18" name="Rectangle 17">
            <a:extLst>
              <a:ext uri="{FF2B5EF4-FFF2-40B4-BE49-F238E27FC236}">
                <a16:creationId xmlns:a16="http://schemas.microsoft.com/office/drawing/2014/main" xmlns="" id="{4B39E87C-BF50-451D-8941-588A0FBE9F0F}"/>
              </a:ext>
            </a:extLst>
          </p:cNvPr>
          <p:cNvSpPr/>
          <p:nvPr/>
        </p:nvSpPr>
        <p:spPr>
          <a:xfrm>
            <a:off x="6566315" y="3429000"/>
            <a:ext cx="1768433" cy="707886"/>
          </a:xfrm>
          <a:prstGeom prst="rect">
            <a:avLst/>
          </a:prstGeom>
        </p:spPr>
        <p:txBody>
          <a:bodyPr wrap="none">
            <a:spAutoFit/>
          </a:bodyPr>
          <a:lstStyle/>
          <a:p>
            <a:r>
              <a:rPr lang="en-IN" sz="4000" dirty="0" smtClean="0"/>
              <a:t>  </a:t>
            </a:r>
            <a:r>
              <a:rPr lang="en-IN" sz="4000" b="1" dirty="0" smtClean="0"/>
              <a:t> </a:t>
            </a:r>
            <a:r>
              <a:rPr lang="en-IN" sz="4000" dirty="0" smtClean="0"/>
              <a:t>=</a:t>
            </a:r>
            <a:r>
              <a:rPr lang="en-IN" sz="4000" b="1" dirty="0" smtClean="0"/>
              <a:t> 22</a:t>
            </a:r>
            <a:r>
              <a:rPr lang="en-IN" sz="4000" dirty="0" smtClean="0"/>
              <a:t> </a:t>
            </a:r>
            <a:endParaRPr lang="en-IN" sz="4000" dirty="0"/>
          </a:p>
        </p:txBody>
      </p:sp>
      <p:sp>
        <p:nvSpPr>
          <p:cNvPr id="19" name="Rectangle 18">
            <a:extLst>
              <a:ext uri="{FF2B5EF4-FFF2-40B4-BE49-F238E27FC236}">
                <a16:creationId xmlns:a16="http://schemas.microsoft.com/office/drawing/2014/main" xmlns="" id="{9F833061-5191-4597-A752-B9FAE6CEAD53}"/>
              </a:ext>
            </a:extLst>
          </p:cNvPr>
          <p:cNvSpPr/>
          <p:nvPr/>
        </p:nvSpPr>
        <p:spPr>
          <a:xfrm>
            <a:off x="8035146" y="3429000"/>
            <a:ext cx="2210862" cy="707886"/>
          </a:xfrm>
          <a:prstGeom prst="rect">
            <a:avLst/>
          </a:prstGeom>
        </p:spPr>
        <p:txBody>
          <a:bodyPr wrap="none">
            <a:spAutoFit/>
          </a:bodyPr>
          <a:lstStyle/>
          <a:p>
            <a:r>
              <a:rPr lang="en-IN" sz="4000" dirty="0" smtClean="0"/>
              <a:t> =  </a:t>
            </a:r>
            <a:r>
              <a:rPr lang="en-IN" sz="4000" b="1" dirty="0" smtClean="0"/>
              <a:t>2</a:t>
            </a:r>
            <a:r>
              <a:rPr lang="en-IN" sz="4000" dirty="0" smtClean="0"/>
              <a:t> + </a:t>
            </a:r>
            <a:r>
              <a:rPr lang="en-IN" sz="4000" b="1" dirty="0" smtClean="0"/>
              <a:t>2</a:t>
            </a:r>
            <a:r>
              <a:rPr lang="en-IN" sz="4000" dirty="0" smtClean="0"/>
              <a:t> </a:t>
            </a:r>
            <a:endParaRPr lang="en-IN" sz="4000" dirty="0"/>
          </a:p>
        </p:txBody>
      </p:sp>
      <p:sp>
        <p:nvSpPr>
          <p:cNvPr id="20" name="Rectangle 19">
            <a:extLst>
              <a:ext uri="{FF2B5EF4-FFF2-40B4-BE49-F238E27FC236}">
                <a16:creationId xmlns:a16="http://schemas.microsoft.com/office/drawing/2014/main" xmlns="" id="{1C4B00BF-4DD4-4F1E-BBB7-D2C9509E58AA}"/>
              </a:ext>
            </a:extLst>
          </p:cNvPr>
          <p:cNvSpPr/>
          <p:nvPr/>
        </p:nvSpPr>
        <p:spPr>
          <a:xfrm>
            <a:off x="10275589" y="3423197"/>
            <a:ext cx="912429" cy="707886"/>
          </a:xfrm>
          <a:prstGeom prst="rect">
            <a:avLst/>
          </a:prstGeom>
        </p:spPr>
        <p:txBody>
          <a:bodyPr wrap="none">
            <a:spAutoFit/>
          </a:bodyPr>
          <a:lstStyle/>
          <a:p>
            <a:r>
              <a:rPr lang="en-IN" sz="4000" dirty="0" smtClean="0"/>
              <a:t>= </a:t>
            </a:r>
            <a:r>
              <a:rPr lang="en-IN" sz="4000" b="1" dirty="0" smtClean="0"/>
              <a:t>4</a:t>
            </a:r>
            <a:endParaRPr lang="en-IN" sz="4000" b="1" dirty="0"/>
          </a:p>
        </p:txBody>
      </p:sp>
    </p:spTree>
    <p:extLst>
      <p:ext uri="{BB962C8B-B14F-4D97-AF65-F5344CB8AC3E}">
        <p14:creationId xmlns:p14="http://schemas.microsoft.com/office/powerpoint/2010/main" val="3920222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P spid="1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87DC47B-C245-4A64-BF52-AB86A1A1D8A2}"/>
              </a:ext>
            </a:extLst>
          </p:cNvPr>
          <p:cNvSpPr txBox="1"/>
          <p:nvPr/>
        </p:nvSpPr>
        <p:spPr>
          <a:xfrm>
            <a:off x="1166194" y="1020417"/>
            <a:ext cx="4504937" cy="5016758"/>
          </a:xfrm>
          <a:prstGeom prst="rect">
            <a:avLst/>
          </a:prstGeom>
          <a:noFill/>
        </p:spPr>
        <p:txBody>
          <a:bodyPr wrap="square" rtlCol="0">
            <a:spAutoFit/>
          </a:bodyPr>
          <a:lstStyle/>
          <a:p>
            <a:pPr lvl="2"/>
            <a:r>
              <a:rPr lang="en-IN" sz="3200" spc="600" dirty="0"/>
              <a:t>       </a:t>
            </a:r>
            <a:r>
              <a:rPr lang="en-IN" sz="3200" i="1" spc="600" dirty="0"/>
              <a:t>47328</a:t>
            </a:r>
          </a:p>
          <a:p>
            <a:pPr lvl="2"/>
            <a:r>
              <a:rPr lang="en-IN" sz="3200" i="1" spc="600" dirty="0"/>
              <a:t>      x99999</a:t>
            </a:r>
          </a:p>
          <a:p>
            <a:pPr lvl="2"/>
            <a:r>
              <a:rPr lang="en-IN" sz="3200" i="1" spc="600" dirty="0" smtClean="0"/>
              <a:t>----------------</a:t>
            </a:r>
            <a:endParaRPr lang="en-IN" sz="3200" i="1" spc="600" dirty="0"/>
          </a:p>
          <a:p>
            <a:pPr lvl="2"/>
            <a:r>
              <a:rPr lang="en-IN" sz="3200" i="1" spc="600" dirty="0"/>
              <a:t>      425952</a:t>
            </a:r>
          </a:p>
          <a:p>
            <a:pPr lvl="2"/>
            <a:r>
              <a:rPr lang="en-IN" sz="3200" i="1" spc="600" dirty="0"/>
              <a:t>     425952x</a:t>
            </a:r>
          </a:p>
          <a:p>
            <a:pPr lvl="2"/>
            <a:r>
              <a:rPr lang="en-IN" sz="3200" i="1" spc="600" dirty="0"/>
              <a:t>   425952xx</a:t>
            </a:r>
          </a:p>
          <a:p>
            <a:pPr lvl="2"/>
            <a:r>
              <a:rPr lang="en-IN" sz="3200" i="1" spc="600" dirty="0"/>
              <a:t>  425952xxx</a:t>
            </a:r>
          </a:p>
          <a:p>
            <a:pPr lvl="2"/>
            <a:r>
              <a:rPr lang="en-IN" sz="3200" i="1" spc="600" dirty="0"/>
              <a:t> 425952xxxx</a:t>
            </a:r>
          </a:p>
          <a:p>
            <a:pPr lvl="2"/>
            <a:r>
              <a:rPr lang="en-IN" sz="3200" i="1" spc="600" dirty="0" smtClean="0"/>
              <a:t>----------------</a:t>
            </a:r>
            <a:endParaRPr lang="en-IN" sz="3200" i="1" spc="600" dirty="0"/>
          </a:p>
          <a:p>
            <a:pPr lvl="2"/>
            <a:r>
              <a:rPr lang="en-IN" sz="3200" i="1" spc="600" dirty="0"/>
              <a:t>4732752672</a:t>
            </a:r>
          </a:p>
        </p:txBody>
      </p:sp>
      <p:sp>
        <p:nvSpPr>
          <p:cNvPr id="5" name="TextBox 4">
            <a:extLst>
              <a:ext uri="{FF2B5EF4-FFF2-40B4-BE49-F238E27FC236}">
                <a16:creationId xmlns:a16="http://schemas.microsoft.com/office/drawing/2014/main" xmlns="" id="{31C10781-DBFC-481F-A05A-333BAC291FA0}"/>
              </a:ext>
            </a:extLst>
          </p:cNvPr>
          <p:cNvSpPr txBox="1"/>
          <p:nvPr/>
        </p:nvSpPr>
        <p:spPr>
          <a:xfrm>
            <a:off x="6960084" y="2225121"/>
            <a:ext cx="4903304" cy="3046988"/>
          </a:xfrm>
          <a:prstGeom prst="rect">
            <a:avLst/>
          </a:prstGeom>
          <a:noFill/>
        </p:spPr>
        <p:txBody>
          <a:bodyPr wrap="square" rtlCol="0">
            <a:spAutoFit/>
          </a:bodyPr>
          <a:lstStyle/>
          <a:p>
            <a:pPr>
              <a:lnSpc>
                <a:spcPct val="150000"/>
              </a:lnSpc>
            </a:pPr>
            <a:r>
              <a:rPr lang="en-IN" sz="3200" b="1" dirty="0" smtClean="0"/>
              <a:t>           47328</a:t>
            </a:r>
            <a:endParaRPr lang="en-IN" sz="3200" b="1" dirty="0"/>
          </a:p>
          <a:p>
            <a:pPr>
              <a:lnSpc>
                <a:spcPct val="150000"/>
              </a:lnSpc>
            </a:pPr>
            <a:r>
              <a:rPr lang="en-IN" sz="3200" b="1" dirty="0" smtClean="0"/>
              <a:t>        X 99999</a:t>
            </a:r>
            <a:endParaRPr lang="en-IN" sz="3200" b="1" dirty="0"/>
          </a:p>
          <a:p>
            <a:pPr>
              <a:lnSpc>
                <a:spcPct val="150000"/>
              </a:lnSpc>
            </a:pPr>
            <a:r>
              <a:rPr lang="en-IN" sz="3200" b="1" dirty="0" smtClean="0"/>
              <a:t>------------------</a:t>
            </a:r>
          </a:p>
          <a:p>
            <a:pPr>
              <a:lnSpc>
                <a:spcPct val="150000"/>
              </a:lnSpc>
            </a:pPr>
            <a:r>
              <a:rPr lang="en-IN" sz="3200" b="1" dirty="0"/>
              <a:t> </a:t>
            </a:r>
            <a:r>
              <a:rPr lang="en-IN" sz="3200" b="1" dirty="0" smtClean="0"/>
              <a:t>  </a:t>
            </a:r>
            <a:r>
              <a:rPr lang="en-IN" sz="3200" b="1" dirty="0" smtClean="0"/>
              <a:t>4732752672</a:t>
            </a:r>
            <a:endParaRPr lang="en-IN" sz="3200" b="1" dirty="0"/>
          </a:p>
        </p:txBody>
      </p:sp>
      <p:sp>
        <p:nvSpPr>
          <p:cNvPr id="6" name="Rectangle 5">
            <a:extLst>
              <a:ext uri="{FF2B5EF4-FFF2-40B4-BE49-F238E27FC236}">
                <a16:creationId xmlns:a16="http://schemas.microsoft.com/office/drawing/2014/main" xmlns="" id="{EF8AC40B-2B3F-4E17-9DEF-540D86FEBAFD}"/>
              </a:ext>
            </a:extLst>
          </p:cNvPr>
          <p:cNvSpPr/>
          <p:nvPr/>
        </p:nvSpPr>
        <p:spPr>
          <a:xfrm>
            <a:off x="0" y="312533"/>
            <a:ext cx="9086851" cy="584775"/>
          </a:xfrm>
          <a:prstGeom prst="rect">
            <a:avLst/>
          </a:prstGeom>
          <a:noFill/>
        </p:spPr>
        <p:txBody>
          <a:bodyPr wrap="square" lIns="91440" tIns="45720" rIns="91440" bIns="45720">
            <a:spAutoFit/>
          </a:bodyPr>
          <a:lstStyle/>
          <a:p>
            <a:r>
              <a:rPr lang="en-US" sz="3200" b="0" cap="none"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Conventional Method : Multiplication of 9 series</a:t>
            </a:r>
          </a:p>
        </p:txBody>
      </p:sp>
      <p:sp>
        <p:nvSpPr>
          <p:cNvPr id="7" name="Rectangle 6">
            <a:extLst>
              <a:ext uri="{FF2B5EF4-FFF2-40B4-BE49-F238E27FC236}">
                <a16:creationId xmlns:a16="http://schemas.microsoft.com/office/drawing/2014/main" xmlns="" id="{DF26C70A-F6D2-44BC-B30A-731DB9CA042E}"/>
              </a:ext>
            </a:extLst>
          </p:cNvPr>
          <p:cNvSpPr/>
          <p:nvPr/>
        </p:nvSpPr>
        <p:spPr>
          <a:xfrm>
            <a:off x="6749780" y="1419087"/>
            <a:ext cx="3158429" cy="707886"/>
          </a:xfrm>
          <a:prstGeom prst="rect">
            <a:avLst/>
          </a:prstGeom>
          <a:noFill/>
        </p:spPr>
        <p:txBody>
          <a:bodyPr wrap="non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Vedic</a:t>
            </a:r>
            <a:r>
              <a:rPr lang="en-US" sz="4000" b="0" cap="none"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Method</a:t>
            </a:r>
          </a:p>
        </p:txBody>
      </p:sp>
    </p:spTree>
    <p:extLst>
      <p:ext uri="{BB962C8B-B14F-4D97-AF65-F5344CB8AC3E}">
        <p14:creationId xmlns:p14="http://schemas.microsoft.com/office/powerpoint/2010/main" val="311662912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D4BE9-FA6A-40A5-8627-03BAE7E047DB}"/>
              </a:ext>
            </a:extLst>
          </p:cNvPr>
          <p:cNvSpPr>
            <a:spLocks noGrp="1"/>
          </p:cNvSpPr>
          <p:nvPr>
            <p:ph type="title"/>
          </p:nvPr>
        </p:nvSpPr>
        <p:spPr/>
        <p:txBody>
          <a:bodyPr>
            <a:normAutofit/>
          </a:bodyPr>
          <a:lstStyle/>
          <a:p>
            <a:r>
              <a:rPr lang="en-IN" sz="5400" b="1" dirty="0">
                <a:ln w="0"/>
                <a:solidFill>
                  <a:schemeClr val="accent1"/>
                </a:solidFill>
                <a:effectLst>
                  <a:outerShdw blurRad="38100" dist="25400" dir="5400000" algn="ctr" rotWithShape="0">
                    <a:srgbClr val="6E747A">
                      <a:alpha val="43000"/>
                    </a:srgbClr>
                  </a:outerShdw>
                </a:effectLst>
              </a:rPr>
              <a:t>Making tables </a:t>
            </a:r>
            <a:r>
              <a:rPr lang="en-IN" sz="5400" b="1" dirty="0" err="1">
                <a:ln w="0"/>
                <a:solidFill>
                  <a:schemeClr val="accent1"/>
                </a:solidFill>
                <a:effectLst>
                  <a:outerShdw blurRad="38100" dist="25400" dir="5400000" algn="ctr" rotWithShape="0">
                    <a:srgbClr val="6E747A">
                      <a:alpha val="43000"/>
                    </a:srgbClr>
                  </a:outerShdw>
                </a:effectLst>
              </a:rPr>
              <a:t>upto</a:t>
            </a:r>
            <a:r>
              <a:rPr lang="en-IN" sz="5400" b="1" dirty="0">
                <a:ln w="0"/>
                <a:solidFill>
                  <a:schemeClr val="accent1"/>
                </a:solidFill>
                <a:effectLst>
                  <a:outerShdw blurRad="38100" dist="25400" dir="5400000" algn="ctr" rotWithShape="0">
                    <a:srgbClr val="6E747A">
                      <a:alpha val="43000"/>
                    </a:srgbClr>
                  </a:outerShdw>
                </a:effectLst>
              </a:rPr>
              <a:t> 99</a:t>
            </a:r>
          </a:p>
        </p:txBody>
      </p:sp>
      <p:sp>
        <p:nvSpPr>
          <p:cNvPr id="4" name="Rectangle 3">
            <a:extLst>
              <a:ext uri="{FF2B5EF4-FFF2-40B4-BE49-F238E27FC236}">
                <a16:creationId xmlns:a16="http://schemas.microsoft.com/office/drawing/2014/main" xmlns="" id="{A4DEC2B1-FDBD-4CED-AE4C-C4A959FA5C37}"/>
              </a:ext>
            </a:extLst>
          </p:cNvPr>
          <p:cNvSpPr/>
          <p:nvPr/>
        </p:nvSpPr>
        <p:spPr>
          <a:xfrm>
            <a:off x="1238104" y="2139247"/>
            <a:ext cx="1980029" cy="646331"/>
          </a:xfrm>
          <a:prstGeom prst="rect">
            <a:avLst/>
          </a:prstGeom>
        </p:spPr>
        <p:txBody>
          <a:bodyPr wrap="none">
            <a:spAutoFit/>
          </a:bodyPr>
          <a:lstStyle/>
          <a:p>
            <a:r>
              <a:rPr lang="en-IN" sz="3600" b="1" dirty="0"/>
              <a:t>24   x   6</a:t>
            </a:r>
          </a:p>
        </p:txBody>
      </p:sp>
      <p:sp>
        <p:nvSpPr>
          <p:cNvPr id="5" name="Rectangle 4">
            <a:extLst>
              <a:ext uri="{FF2B5EF4-FFF2-40B4-BE49-F238E27FC236}">
                <a16:creationId xmlns:a16="http://schemas.microsoft.com/office/drawing/2014/main" xmlns="" id="{C9D31D69-65CB-4640-A9C8-A2A9B3BFF018}"/>
              </a:ext>
            </a:extLst>
          </p:cNvPr>
          <p:cNvSpPr/>
          <p:nvPr/>
        </p:nvSpPr>
        <p:spPr>
          <a:xfrm>
            <a:off x="3258111" y="2139247"/>
            <a:ext cx="1614545" cy="646331"/>
          </a:xfrm>
          <a:prstGeom prst="rect">
            <a:avLst/>
          </a:prstGeom>
        </p:spPr>
        <p:txBody>
          <a:bodyPr wrap="none">
            <a:spAutoFit/>
          </a:bodyPr>
          <a:lstStyle/>
          <a:p>
            <a:r>
              <a:rPr lang="en-IN" sz="3600" dirty="0"/>
              <a:t>=   </a:t>
            </a:r>
            <a:r>
              <a:rPr lang="en-IN" sz="3600" b="1" dirty="0"/>
              <a:t>120</a:t>
            </a:r>
          </a:p>
        </p:txBody>
      </p:sp>
      <p:sp>
        <p:nvSpPr>
          <p:cNvPr id="6" name="Rectangle 5">
            <a:extLst>
              <a:ext uri="{FF2B5EF4-FFF2-40B4-BE49-F238E27FC236}">
                <a16:creationId xmlns:a16="http://schemas.microsoft.com/office/drawing/2014/main" xmlns="" id="{1F8DCC25-6C8A-438C-B071-8C3D8E6F75D7}"/>
              </a:ext>
            </a:extLst>
          </p:cNvPr>
          <p:cNvSpPr/>
          <p:nvPr/>
        </p:nvSpPr>
        <p:spPr>
          <a:xfrm>
            <a:off x="6096000" y="2128682"/>
            <a:ext cx="1487395" cy="646331"/>
          </a:xfrm>
          <a:prstGeom prst="rect">
            <a:avLst/>
          </a:prstGeom>
        </p:spPr>
        <p:txBody>
          <a:bodyPr wrap="none">
            <a:spAutoFit/>
          </a:bodyPr>
          <a:lstStyle/>
          <a:p>
            <a:r>
              <a:rPr lang="en-IN" sz="3600" dirty="0"/>
              <a:t>=  </a:t>
            </a:r>
            <a:r>
              <a:rPr lang="en-IN" sz="3600" b="1" dirty="0"/>
              <a:t>144</a:t>
            </a:r>
          </a:p>
        </p:txBody>
      </p:sp>
      <p:sp>
        <p:nvSpPr>
          <p:cNvPr id="7" name="Rectangle 6">
            <a:extLst>
              <a:ext uri="{FF2B5EF4-FFF2-40B4-BE49-F238E27FC236}">
                <a16:creationId xmlns:a16="http://schemas.microsoft.com/office/drawing/2014/main" xmlns="" id="{ECD436F4-D139-4217-B7D5-345E1E64D7D2}"/>
              </a:ext>
            </a:extLst>
          </p:cNvPr>
          <p:cNvSpPr/>
          <p:nvPr/>
        </p:nvSpPr>
        <p:spPr>
          <a:xfrm>
            <a:off x="4774576" y="2127932"/>
            <a:ext cx="1351652" cy="646331"/>
          </a:xfrm>
          <a:prstGeom prst="rect">
            <a:avLst/>
          </a:prstGeom>
        </p:spPr>
        <p:txBody>
          <a:bodyPr wrap="none">
            <a:spAutoFit/>
          </a:bodyPr>
          <a:lstStyle/>
          <a:p>
            <a:r>
              <a:rPr lang="en-IN" sz="3600" dirty="0"/>
              <a:t>+  </a:t>
            </a:r>
            <a:r>
              <a:rPr lang="en-IN" sz="3600" b="1" dirty="0"/>
              <a:t>24</a:t>
            </a:r>
            <a:r>
              <a:rPr lang="en-IN" sz="3600" dirty="0"/>
              <a:t> </a:t>
            </a:r>
          </a:p>
        </p:txBody>
      </p:sp>
      <p:sp>
        <p:nvSpPr>
          <p:cNvPr id="8" name="Rectangle 7">
            <a:extLst>
              <a:ext uri="{FF2B5EF4-FFF2-40B4-BE49-F238E27FC236}">
                <a16:creationId xmlns:a16="http://schemas.microsoft.com/office/drawing/2014/main" xmlns="" id="{ECD7E179-19A8-4FB9-9123-CDF3A7E35B17}"/>
              </a:ext>
            </a:extLst>
          </p:cNvPr>
          <p:cNvSpPr/>
          <p:nvPr/>
        </p:nvSpPr>
        <p:spPr>
          <a:xfrm>
            <a:off x="1238104" y="2774112"/>
            <a:ext cx="1980029" cy="646331"/>
          </a:xfrm>
          <a:prstGeom prst="rect">
            <a:avLst/>
          </a:prstGeom>
        </p:spPr>
        <p:txBody>
          <a:bodyPr wrap="none">
            <a:spAutoFit/>
          </a:bodyPr>
          <a:lstStyle/>
          <a:p>
            <a:r>
              <a:rPr lang="en-IN" sz="3600" b="1" dirty="0"/>
              <a:t>36   x   5</a:t>
            </a:r>
          </a:p>
        </p:txBody>
      </p:sp>
      <p:sp>
        <p:nvSpPr>
          <p:cNvPr id="9" name="Rectangle 8">
            <a:extLst>
              <a:ext uri="{FF2B5EF4-FFF2-40B4-BE49-F238E27FC236}">
                <a16:creationId xmlns:a16="http://schemas.microsoft.com/office/drawing/2014/main" xmlns="" id="{311EBCF7-571B-49B2-AE47-70D052658C1D}"/>
              </a:ext>
            </a:extLst>
          </p:cNvPr>
          <p:cNvSpPr/>
          <p:nvPr/>
        </p:nvSpPr>
        <p:spPr>
          <a:xfrm>
            <a:off x="3258111" y="2774112"/>
            <a:ext cx="1608004" cy="646331"/>
          </a:xfrm>
          <a:prstGeom prst="rect">
            <a:avLst/>
          </a:prstGeom>
        </p:spPr>
        <p:txBody>
          <a:bodyPr wrap="none">
            <a:spAutoFit/>
          </a:bodyPr>
          <a:lstStyle/>
          <a:p>
            <a:r>
              <a:rPr lang="en-IN" sz="3600" dirty="0"/>
              <a:t>=   </a:t>
            </a:r>
            <a:r>
              <a:rPr lang="en-IN" sz="3600" b="1" dirty="0"/>
              <a:t>150</a:t>
            </a:r>
          </a:p>
        </p:txBody>
      </p:sp>
      <p:sp>
        <p:nvSpPr>
          <p:cNvPr id="10" name="Rectangle 9">
            <a:extLst>
              <a:ext uri="{FF2B5EF4-FFF2-40B4-BE49-F238E27FC236}">
                <a16:creationId xmlns:a16="http://schemas.microsoft.com/office/drawing/2014/main" xmlns="" id="{1848012A-B9AF-42BC-93EB-22162478689D}"/>
              </a:ext>
            </a:extLst>
          </p:cNvPr>
          <p:cNvSpPr/>
          <p:nvPr/>
        </p:nvSpPr>
        <p:spPr>
          <a:xfrm>
            <a:off x="6095999" y="2763547"/>
            <a:ext cx="1495987" cy="646331"/>
          </a:xfrm>
          <a:prstGeom prst="rect">
            <a:avLst/>
          </a:prstGeom>
        </p:spPr>
        <p:txBody>
          <a:bodyPr wrap="none">
            <a:spAutoFit/>
          </a:bodyPr>
          <a:lstStyle/>
          <a:p>
            <a:r>
              <a:rPr lang="en-IN" sz="3600" dirty="0"/>
              <a:t>=  </a:t>
            </a:r>
            <a:r>
              <a:rPr lang="en-IN" sz="3600" b="1" dirty="0"/>
              <a:t>180</a:t>
            </a:r>
          </a:p>
        </p:txBody>
      </p:sp>
      <p:sp>
        <p:nvSpPr>
          <p:cNvPr id="11" name="Rectangle 10">
            <a:extLst>
              <a:ext uri="{FF2B5EF4-FFF2-40B4-BE49-F238E27FC236}">
                <a16:creationId xmlns:a16="http://schemas.microsoft.com/office/drawing/2014/main" xmlns="" id="{21FAFCDF-5257-410B-85ED-F6B959CF1CA6}"/>
              </a:ext>
            </a:extLst>
          </p:cNvPr>
          <p:cNvSpPr/>
          <p:nvPr/>
        </p:nvSpPr>
        <p:spPr>
          <a:xfrm>
            <a:off x="4774576" y="2762797"/>
            <a:ext cx="1343638" cy="646331"/>
          </a:xfrm>
          <a:prstGeom prst="rect">
            <a:avLst/>
          </a:prstGeom>
        </p:spPr>
        <p:txBody>
          <a:bodyPr wrap="none">
            <a:spAutoFit/>
          </a:bodyPr>
          <a:lstStyle/>
          <a:p>
            <a:r>
              <a:rPr lang="en-IN" sz="3600" b="1" dirty="0"/>
              <a:t>+  30 </a:t>
            </a:r>
          </a:p>
        </p:txBody>
      </p:sp>
      <p:sp>
        <p:nvSpPr>
          <p:cNvPr id="12" name="Rectangle 11">
            <a:extLst>
              <a:ext uri="{FF2B5EF4-FFF2-40B4-BE49-F238E27FC236}">
                <a16:creationId xmlns:a16="http://schemas.microsoft.com/office/drawing/2014/main" xmlns="" id="{6763E91C-3A2F-44C9-B08B-C07232147091}"/>
              </a:ext>
            </a:extLst>
          </p:cNvPr>
          <p:cNvSpPr/>
          <p:nvPr/>
        </p:nvSpPr>
        <p:spPr>
          <a:xfrm>
            <a:off x="1238104" y="3429004"/>
            <a:ext cx="1980029" cy="646331"/>
          </a:xfrm>
          <a:prstGeom prst="rect">
            <a:avLst/>
          </a:prstGeom>
        </p:spPr>
        <p:txBody>
          <a:bodyPr wrap="none">
            <a:spAutoFit/>
          </a:bodyPr>
          <a:lstStyle/>
          <a:p>
            <a:r>
              <a:rPr lang="en-IN" sz="3600" b="1" dirty="0"/>
              <a:t>98   x   3</a:t>
            </a:r>
          </a:p>
        </p:txBody>
      </p:sp>
      <p:sp>
        <p:nvSpPr>
          <p:cNvPr id="13" name="Rectangle 12">
            <a:extLst>
              <a:ext uri="{FF2B5EF4-FFF2-40B4-BE49-F238E27FC236}">
                <a16:creationId xmlns:a16="http://schemas.microsoft.com/office/drawing/2014/main" xmlns="" id="{E0636B19-130D-4B15-8F00-98A6E13F5D24}"/>
              </a:ext>
            </a:extLst>
          </p:cNvPr>
          <p:cNvSpPr/>
          <p:nvPr/>
        </p:nvSpPr>
        <p:spPr>
          <a:xfrm>
            <a:off x="3258111" y="3429004"/>
            <a:ext cx="1593834" cy="646331"/>
          </a:xfrm>
          <a:prstGeom prst="rect">
            <a:avLst/>
          </a:prstGeom>
        </p:spPr>
        <p:txBody>
          <a:bodyPr wrap="none">
            <a:spAutoFit/>
          </a:bodyPr>
          <a:lstStyle/>
          <a:p>
            <a:r>
              <a:rPr lang="en-IN" sz="3600" b="1" dirty="0"/>
              <a:t>=   270</a:t>
            </a:r>
          </a:p>
        </p:txBody>
      </p:sp>
      <p:sp>
        <p:nvSpPr>
          <p:cNvPr id="14" name="Rectangle 13">
            <a:extLst>
              <a:ext uri="{FF2B5EF4-FFF2-40B4-BE49-F238E27FC236}">
                <a16:creationId xmlns:a16="http://schemas.microsoft.com/office/drawing/2014/main" xmlns="" id="{0DEAFAAE-C792-42FC-ABDC-D245A02A9794}"/>
              </a:ext>
            </a:extLst>
          </p:cNvPr>
          <p:cNvSpPr/>
          <p:nvPr/>
        </p:nvSpPr>
        <p:spPr>
          <a:xfrm>
            <a:off x="6095999" y="3418436"/>
            <a:ext cx="1496885" cy="646331"/>
          </a:xfrm>
          <a:prstGeom prst="rect">
            <a:avLst/>
          </a:prstGeom>
        </p:spPr>
        <p:txBody>
          <a:bodyPr wrap="none">
            <a:spAutoFit/>
          </a:bodyPr>
          <a:lstStyle/>
          <a:p>
            <a:r>
              <a:rPr lang="en-IN" sz="3600" b="1" dirty="0"/>
              <a:t>=  294</a:t>
            </a:r>
          </a:p>
        </p:txBody>
      </p:sp>
      <p:sp>
        <p:nvSpPr>
          <p:cNvPr id="15" name="Rectangle 14">
            <a:extLst>
              <a:ext uri="{FF2B5EF4-FFF2-40B4-BE49-F238E27FC236}">
                <a16:creationId xmlns:a16="http://schemas.microsoft.com/office/drawing/2014/main" xmlns="" id="{CFFE7306-0ABD-472C-B903-6139ABD6FCDA}"/>
              </a:ext>
            </a:extLst>
          </p:cNvPr>
          <p:cNvSpPr/>
          <p:nvPr/>
        </p:nvSpPr>
        <p:spPr>
          <a:xfrm>
            <a:off x="4774576" y="3417688"/>
            <a:ext cx="1351652" cy="646331"/>
          </a:xfrm>
          <a:prstGeom prst="rect">
            <a:avLst/>
          </a:prstGeom>
        </p:spPr>
        <p:txBody>
          <a:bodyPr wrap="none">
            <a:spAutoFit/>
          </a:bodyPr>
          <a:lstStyle/>
          <a:p>
            <a:r>
              <a:rPr lang="en-IN" sz="3600" b="1" dirty="0"/>
              <a:t>+  24 </a:t>
            </a:r>
          </a:p>
        </p:txBody>
      </p:sp>
      <p:sp>
        <p:nvSpPr>
          <p:cNvPr id="16" name="Rectangle 15">
            <a:extLst>
              <a:ext uri="{FF2B5EF4-FFF2-40B4-BE49-F238E27FC236}">
                <a16:creationId xmlns:a16="http://schemas.microsoft.com/office/drawing/2014/main" xmlns="" id="{BDCB67FE-11DD-4371-81E4-CCB06DAF1684}"/>
              </a:ext>
            </a:extLst>
          </p:cNvPr>
          <p:cNvSpPr/>
          <p:nvPr/>
        </p:nvSpPr>
        <p:spPr>
          <a:xfrm>
            <a:off x="1238104" y="4090807"/>
            <a:ext cx="1980029" cy="646331"/>
          </a:xfrm>
          <a:prstGeom prst="rect">
            <a:avLst/>
          </a:prstGeom>
        </p:spPr>
        <p:txBody>
          <a:bodyPr wrap="none">
            <a:spAutoFit/>
          </a:bodyPr>
          <a:lstStyle/>
          <a:p>
            <a:r>
              <a:rPr lang="en-IN" sz="3600" b="1" dirty="0"/>
              <a:t>65   x   5</a:t>
            </a:r>
          </a:p>
        </p:txBody>
      </p:sp>
      <p:sp>
        <p:nvSpPr>
          <p:cNvPr id="17" name="Rectangle 16">
            <a:extLst>
              <a:ext uri="{FF2B5EF4-FFF2-40B4-BE49-F238E27FC236}">
                <a16:creationId xmlns:a16="http://schemas.microsoft.com/office/drawing/2014/main" xmlns="" id="{EA92ABE2-F2AB-4B06-9040-7D9E22105611}"/>
              </a:ext>
            </a:extLst>
          </p:cNvPr>
          <p:cNvSpPr/>
          <p:nvPr/>
        </p:nvSpPr>
        <p:spPr>
          <a:xfrm>
            <a:off x="3258111" y="4090807"/>
            <a:ext cx="1614545" cy="646331"/>
          </a:xfrm>
          <a:prstGeom prst="rect">
            <a:avLst/>
          </a:prstGeom>
        </p:spPr>
        <p:txBody>
          <a:bodyPr wrap="none">
            <a:spAutoFit/>
          </a:bodyPr>
          <a:lstStyle/>
          <a:p>
            <a:r>
              <a:rPr lang="en-IN" sz="3600" b="1" dirty="0"/>
              <a:t>=   300</a:t>
            </a:r>
          </a:p>
        </p:txBody>
      </p:sp>
      <p:sp>
        <p:nvSpPr>
          <p:cNvPr id="18" name="Rectangle 17">
            <a:extLst>
              <a:ext uri="{FF2B5EF4-FFF2-40B4-BE49-F238E27FC236}">
                <a16:creationId xmlns:a16="http://schemas.microsoft.com/office/drawing/2014/main" xmlns="" id="{BE02A990-1F75-44CF-92D7-8713AC81DDE1}"/>
              </a:ext>
            </a:extLst>
          </p:cNvPr>
          <p:cNvSpPr/>
          <p:nvPr/>
        </p:nvSpPr>
        <p:spPr>
          <a:xfrm>
            <a:off x="6095999" y="4080242"/>
            <a:ext cx="1499128" cy="646331"/>
          </a:xfrm>
          <a:prstGeom prst="rect">
            <a:avLst/>
          </a:prstGeom>
        </p:spPr>
        <p:txBody>
          <a:bodyPr wrap="none">
            <a:spAutoFit/>
          </a:bodyPr>
          <a:lstStyle/>
          <a:p>
            <a:r>
              <a:rPr lang="en-IN" sz="3600" b="1" dirty="0"/>
              <a:t>=  325</a:t>
            </a:r>
          </a:p>
        </p:txBody>
      </p:sp>
      <p:sp>
        <p:nvSpPr>
          <p:cNvPr id="19" name="Rectangle 18">
            <a:extLst>
              <a:ext uri="{FF2B5EF4-FFF2-40B4-BE49-F238E27FC236}">
                <a16:creationId xmlns:a16="http://schemas.microsoft.com/office/drawing/2014/main" xmlns="" id="{3E9A3B71-5046-45D3-B6AF-891C200BC5DC}"/>
              </a:ext>
            </a:extLst>
          </p:cNvPr>
          <p:cNvSpPr/>
          <p:nvPr/>
        </p:nvSpPr>
        <p:spPr>
          <a:xfrm>
            <a:off x="4774576" y="4079492"/>
            <a:ext cx="1343638" cy="646331"/>
          </a:xfrm>
          <a:prstGeom prst="rect">
            <a:avLst/>
          </a:prstGeom>
        </p:spPr>
        <p:txBody>
          <a:bodyPr wrap="none">
            <a:spAutoFit/>
          </a:bodyPr>
          <a:lstStyle/>
          <a:p>
            <a:r>
              <a:rPr lang="en-IN" sz="3600" b="1" dirty="0"/>
              <a:t>+  25 </a:t>
            </a:r>
          </a:p>
        </p:txBody>
      </p:sp>
      <p:sp>
        <p:nvSpPr>
          <p:cNvPr id="20" name="Rectangle 19">
            <a:extLst>
              <a:ext uri="{FF2B5EF4-FFF2-40B4-BE49-F238E27FC236}">
                <a16:creationId xmlns:a16="http://schemas.microsoft.com/office/drawing/2014/main" xmlns="" id="{2404B993-F4F0-4488-A59D-DFEBF87F8C0B}"/>
              </a:ext>
            </a:extLst>
          </p:cNvPr>
          <p:cNvSpPr/>
          <p:nvPr/>
        </p:nvSpPr>
        <p:spPr>
          <a:xfrm>
            <a:off x="1238103" y="4748453"/>
            <a:ext cx="1980029" cy="646331"/>
          </a:xfrm>
          <a:prstGeom prst="rect">
            <a:avLst/>
          </a:prstGeom>
        </p:spPr>
        <p:txBody>
          <a:bodyPr wrap="none">
            <a:spAutoFit/>
          </a:bodyPr>
          <a:lstStyle/>
          <a:p>
            <a:r>
              <a:rPr lang="en-IN" sz="3600" b="1" dirty="0"/>
              <a:t>87   x   3</a:t>
            </a:r>
          </a:p>
        </p:txBody>
      </p:sp>
      <p:sp>
        <p:nvSpPr>
          <p:cNvPr id="21" name="Rectangle 20">
            <a:extLst>
              <a:ext uri="{FF2B5EF4-FFF2-40B4-BE49-F238E27FC236}">
                <a16:creationId xmlns:a16="http://schemas.microsoft.com/office/drawing/2014/main" xmlns="" id="{36E1B718-23CE-4B46-A98E-305BB3EF017E}"/>
              </a:ext>
            </a:extLst>
          </p:cNvPr>
          <p:cNvSpPr/>
          <p:nvPr/>
        </p:nvSpPr>
        <p:spPr>
          <a:xfrm>
            <a:off x="3258111" y="4748453"/>
            <a:ext cx="1594283" cy="646331"/>
          </a:xfrm>
          <a:prstGeom prst="rect">
            <a:avLst/>
          </a:prstGeom>
        </p:spPr>
        <p:txBody>
          <a:bodyPr wrap="none">
            <a:spAutoFit/>
          </a:bodyPr>
          <a:lstStyle/>
          <a:p>
            <a:r>
              <a:rPr lang="en-IN" sz="3600" b="1" dirty="0"/>
              <a:t>=   240</a:t>
            </a:r>
          </a:p>
        </p:txBody>
      </p:sp>
      <p:sp>
        <p:nvSpPr>
          <p:cNvPr id="22" name="Rectangle 21">
            <a:extLst>
              <a:ext uri="{FF2B5EF4-FFF2-40B4-BE49-F238E27FC236}">
                <a16:creationId xmlns:a16="http://schemas.microsoft.com/office/drawing/2014/main" xmlns="" id="{8CE27C8B-9631-432B-B0A3-6D072EADA3CE}"/>
              </a:ext>
            </a:extLst>
          </p:cNvPr>
          <p:cNvSpPr/>
          <p:nvPr/>
        </p:nvSpPr>
        <p:spPr>
          <a:xfrm>
            <a:off x="6095999" y="4737888"/>
            <a:ext cx="1481111" cy="646331"/>
          </a:xfrm>
          <a:prstGeom prst="rect">
            <a:avLst/>
          </a:prstGeom>
        </p:spPr>
        <p:txBody>
          <a:bodyPr wrap="none">
            <a:spAutoFit/>
          </a:bodyPr>
          <a:lstStyle/>
          <a:p>
            <a:r>
              <a:rPr lang="en-IN" sz="3600" b="1" dirty="0"/>
              <a:t>=  261</a:t>
            </a:r>
          </a:p>
        </p:txBody>
      </p:sp>
      <p:sp>
        <p:nvSpPr>
          <p:cNvPr id="23" name="Rectangle 22">
            <a:extLst>
              <a:ext uri="{FF2B5EF4-FFF2-40B4-BE49-F238E27FC236}">
                <a16:creationId xmlns:a16="http://schemas.microsoft.com/office/drawing/2014/main" xmlns="" id="{9ACAF6B1-C06A-43E0-9D59-35144B428AA3}"/>
              </a:ext>
            </a:extLst>
          </p:cNvPr>
          <p:cNvSpPr/>
          <p:nvPr/>
        </p:nvSpPr>
        <p:spPr>
          <a:xfrm>
            <a:off x="4774577" y="4737138"/>
            <a:ext cx="1351652" cy="646331"/>
          </a:xfrm>
          <a:prstGeom prst="rect">
            <a:avLst/>
          </a:prstGeom>
        </p:spPr>
        <p:txBody>
          <a:bodyPr wrap="none">
            <a:spAutoFit/>
          </a:bodyPr>
          <a:lstStyle/>
          <a:p>
            <a:r>
              <a:rPr lang="en-IN" sz="3600" b="1" dirty="0"/>
              <a:t>+  21 </a:t>
            </a:r>
          </a:p>
        </p:txBody>
      </p:sp>
    </p:spTree>
    <p:extLst>
      <p:ext uri="{BB962C8B-B14F-4D97-AF65-F5344CB8AC3E}">
        <p14:creationId xmlns:p14="http://schemas.microsoft.com/office/powerpoint/2010/main" val="31232118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20"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DE09615D-24FD-4086-87D4-3BC6FF438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xmlns="" id="{2CD1987F-8813-4F4A-BE57-BB00FB4F081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67CD6DB5-C65C-4723-B91F-3F9C8B15B3EC}"/>
              </a:ext>
            </a:extLst>
          </p:cNvPr>
          <p:cNvSpPr>
            <a:spLocks noGrp="1"/>
          </p:cNvSpPr>
          <p:nvPr>
            <p:ph type="title"/>
          </p:nvPr>
        </p:nvSpPr>
        <p:spPr>
          <a:xfrm>
            <a:off x="6738269" y="802959"/>
            <a:ext cx="4333815" cy="1454051"/>
          </a:xfrm>
        </p:spPr>
        <p:txBody>
          <a:bodyPr>
            <a:normAutofit/>
          </a:bodyPr>
          <a:lstStyle/>
          <a:p>
            <a:pPr algn="ctr"/>
            <a:r>
              <a:rPr lang="en-IN" sz="3600" b="1" dirty="0">
                <a:solidFill>
                  <a:srgbClr val="C00000"/>
                </a:solidFill>
                <a:latin typeface="Cambria" panose="02040503050406030204" pitchFamily="18" charset="0"/>
                <a:ea typeface="Cambria" panose="02040503050406030204" pitchFamily="18" charset="0"/>
              </a:rPr>
              <a:t>Maths Lovers</a:t>
            </a:r>
          </a:p>
        </p:txBody>
      </p:sp>
      <p:sp>
        <p:nvSpPr>
          <p:cNvPr id="2054" name="Content Placeholder 2053">
            <a:extLst>
              <a:ext uri="{FF2B5EF4-FFF2-40B4-BE49-F238E27FC236}">
                <a16:creationId xmlns:a16="http://schemas.microsoft.com/office/drawing/2014/main" xmlns="" id="{81EC8C65-11DD-46DE-A648-A2E709A27BA5}"/>
              </a:ext>
            </a:extLst>
          </p:cNvPr>
          <p:cNvSpPr>
            <a:spLocks noGrp="1"/>
          </p:cNvSpPr>
          <p:nvPr>
            <p:ph idx="1"/>
          </p:nvPr>
        </p:nvSpPr>
        <p:spPr>
          <a:xfrm>
            <a:off x="6734686" y="2421686"/>
            <a:ext cx="4333468" cy="3633363"/>
          </a:xfrm>
        </p:spPr>
        <p:txBody>
          <a:bodyPr anchor="ctr">
            <a:normAutofit/>
          </a:bodyPr>
          <a:lstStyle/>
          <a:p>
            <a:r>
              <a:rPr lang="en-US" b="1" dirty="0">
                <a:solidFill>
                  <a:srgbClr val="000000"/>
                </a:solidFill>
                <a:latin typeface="Cambria" panose="02040503050406030204" pitchFamily="18" charset="0"/>
                <a:ea typeface="Cambria" panose="02040503050406030204" pitchFamily="18" charset="0"/>
              </a:rPr>
              <a:t>Play  with Numbers</a:t>
            </a:r>
          </a:p>
          <a:p>
            <a:r>
              <a:rPr lang="en-US" b="1" dirty="0">
                <a:solidFill>
                  <a:srgbClr val="000000"/>
                </a:solidFill>
                <a:latin typeface="Cambria" panose="02040503050406030204" pitchFamily="18" charset="0"/>
                <a:ea typeface="Cambria" panose="02040503050406030204" pitchFamily="18" charset="0"/>
              </a:rPr>
              <a:t>Love  the challenges</a:t>
            </a:r>
          </a:p>
          <a:p>
            <a:r>
              <a:rPr lang="en-US" b="1" dirty="0">
                <a:solidFill>
                  <a:srgbClr val="000000"/>
                </a:solidFill>
                <a:latin typeface="Cambria" panose="02040503050406030204" pitchFamily="18" charset="0"/>
                <a:ea typeface="Cambria" panose="02040503050406030204" pitchFamily="18" charset="0"/>
              </a:rPr>
              <a:t>Encourage</a:t>
            </a:r>
          </a:p>
          <a:p>
            <a:pPr>
              <a:buFont typeface="Wingdings" panose="05000000000000000000" pitchFamily="2" charset="2"/>
              <a:buChar char="v"/>
            </a:pPr>
            <a:r>
              <a:rPr lang="en-US" b="1" dirty="0">
                <a:solidFill>
                  <a:srgbClr val="000000"/>
                </a:solidFill>
                <a:latin typeface="Cambria" panose="02040503050406030204" pitchFamily="18" charset="0"/>
                <a:ea typeface="Cambria" panose="02040503050406030204" pitchFamily="18" charset="0"/>
              </a:rPr>
              <a:t> Accuracy</a:t>
            </a:r>
          </a:p>
          <a:p>
            <a:pPr>
              <a:buFont typeface="Wingdings" panose="05000000000000000000" pitchFamily="2" charset="2"/>
              <a:buChar char="v"/>
            </a:pPr>
            <a:r>
              <a:rPr lang="en-US" b="1" dirty="0">
                <a:solidFill>
                  <a:srgbClr val="000000"/>
                </a:solidFill>
                <a:latin typeface="Cambria" panose="02040503050406030204" pitchFamily="18" charset="0"/>
                <a:ea typeface="Cambria" panose="02040503050406030204" pitchFamily="18" charset="0"/>
              </a:rPr>
              <a:t>Speedy calculation</a:t>
            </a:r>
          </a:p>
          <a:p>
            <a:pPr marL="0" indent="0">
              <a:buNone/>
            </a:pPr>
            <a:endParaRPr lang="en-US" sz="2000" dirty="0">
              <a:solidFill>
                <a:srgbClr val="000000"/>
              </a:solidFill>
            </a:endParaRPr>
          </a:p>
        </p:txBody>
      </p:sp>
      <p:sp>
        <p:nvSpPr>
          <p:cNvPr id="77" name="Freeform 67">
            <a:extLst>
              <a:ext uri="{FF2B5EF4-FFF2-40B4-BE49-F238E27FC236}">
                <a16:creationId xmlns:a16="http://schemas.microsoft.com/office/drawing/2014/main" xmlns="" id="{68C00EAE-4816-44D0-8DA9-3F070179BA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153036"/>
            <a:ext cx="3242131"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Oval 78">
            <a:extLst>
              <a:ext uri="{FF2B5EF4-FFF2-40B4-BE49-F238E27FC236}">
                <a16:creationId xmlns:a16="http://schemas.microsoft.com/office/drawing/2014/main" xmlns="" id="{D5391212-5277-4C05-9E96-E724C9611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65">
            <a:extLst>
              <a:ext uri="{FF2B5EF4-FFF2-40B4-BE49-F238E27FC236}">
                <a16:creationId xmlns:a16="http://schemas.microsoft.com/office/drawing/2014/main" xmlns="" id="{0B331F10-0144-4133-AB48-EDEFB35465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xmlns="" id="{68548319-BD71-4C9F-8C3A-CA6683D85B63}"/>
              </a:ext>
            </a:extLst>
          </p:cNvPr>
          <p:cNvPicPr>
            <a:picLocks noChangeAspect="1"/>
          </p:cNvPicPr>
          <p:nvPr/>
        </p:nvPicPr>
        <p:blipFill rotWithShape="1">
          <a:blip r:embed="rId4">
            <a:alphaModFix/>
          </a:blip>
          <a:srcRect l="18155" r="1284" b="-3"/>
          <a:stretch/>
        </p:blipFill>
        <p:spPr>
          <a:xfrm>
            <a:off x="22" y="4310927"/>
            <a:ext cx="3083423"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2050" name="Picture 2" descr="Kid Math Brain Teasers Perfect for Genius Students! | Neeuro">
            <a:extLst>
              <a:ext uri="{FF2B5EF4-FFF2-40B4-BE49-F238E27FC236}">
                <a16:creationId xmlns:a16="http://schemas.microsoft.com/office/drawing/2014/main" xmlns="" id="{F3684693-EA3D-4F83-8CF5-85A50E00D556}"/>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9271" r="4183"/>
          <a:stretch/>
        </p:blipFill>
        <p:spPr bwMode="auto">
          <a:xfrm>
            <a:off x="3532737" y="2984162"/>
            <a:ext cx="2555403"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 name="Picture 4" descr="A pencil and paper&#10;&#10;Description automatically generated">
            <a:extLst>
              <a:ext uri="{FF2B5EF4-FFF2-40B4-BE49-F238E27FC236}">
                <a16:creationId xmlns:a16="http://schemas.microsoft.com/office/drawing/2014/main" xmlns="" id="{42F8762D-D110-4CB0-903C-9241677045D3}"/>
              </a:ext>
            </a:extLst>
          </p:cNvPr>
          <p:cNvPicPr>
            <a:picLocks noChangeAspect="1"/>
          </p:cNvPicPr>
          <p:nvPr/>
        </p:nvPicPr>
        <p:blipFill rotWithShape="1">
          <a:blip r:embed="rId6">
            <a:alphaModFix/>
          </a:blip>
          <a:srcRect l="14796" r="2" b="2"/>
          <a:stretch/>
        </p:blipFill>
        <p:spPr>
          <a:xfrm>
            <a:off x="3"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extLst>
      <p:ext uri="{BB962C8B-B14F-4D97-AF65-F5344CB8AC3E}">
        <p14:creationId xmlns:p14="http://schemas.microsoft.com/office/powerpoint/2010/main" val="31285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8E971D4D-BB9F-43E5-8AE7-BD5FDBBBFE2A}"/>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itel 1">
            <a:extLst>
              <a:ext uri="{FF2B5EF4-FFF2-40B4-BE49-F238E27FC236}">
                <a16:creationId xmlns:a16="http://schemas.microsoft.com/office/drawing/2014/main" xmlns="" id="{413AABE6-5A04-4A4F-877D-4C29537150F2}"/>
              </a:ext>
            </a:extLst>
          </p:cNvPr>
          <p:cNvSpPr txBox="1">
            <a:spLocks/>
          </p:cNvSpPr>
          <p:nvPr/>
        </p:nvSpPr>
        <p:spPr bwMode="auto">
          <a:xfrm>
            <a:off x="0" y="0"/>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What we cover</a:t>
            </a:r>
            <a:endParaRPr kumimoji="0" lang="de-DE"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3796251D-ADD3-41D2-BA23-9743FD0EEE7C}"/>
              </a:ext>
            </a:extLst>
          </p:cNvPr>
          <p:cNvSpPr txBox="1"/>
          <p:nvPr/>
        </p:nvSpPr>
        <p:spPr>
          <a:xfrm>
            <a:off x="1207266" y="1439999"/>
            <a:ext cx="5205271" cy="4760278"/>
          </a:xfrm>
          <a:prstGeom prst="rect">
            <a:avLst/>
          </a:prstGeom>
          <a:noFill/>
        </p:spPr>
        <p:txBody>
          <a:bodyPr wrap="none" rtlCol="0">
            <a:spAutoFit/>
          </a:bodyPr>
          <a:lstStyle/>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Addition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Subtraction </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Multiplication </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Multiplication with special numbers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Multiplication with observation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Multiplication with 1 series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Multiplication with 9 series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balance method of Multiplication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Base method of multiplication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Base method of division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Squares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Cubes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Square root</a:t>
            </a:r>
          </a:p>
          <a:p>
            <a:pPr marL="285750" indent="-285750">
              <a:lnSpc>
                <a:spcPts val="2600"/>
              </a:lnSpc>
              <a:buFont typeface="Arial" pitchFamily="34" charset="0"/>
              <a:buChar char="•"/>
            </a:pPr>
            <a:endParaRPr lang="en-US" sz="2400" dirty="0"/>
          </a:p>
        </p:txBody>
      </p:sp>
      <p:sp>
        <p:nvSpPr>
          <p:cNvPr id="6" name="TextBox 5">
            <a:extLst>
              <a:ext uri="{FF2B5EF4-FFF2-40B4-BE49-F238E27FC236}">
                <a16:creationId xmlns:a16="http://schemas.microsoft.com/office/drawing/2014/main" xmlns="" id="{564FC255-AB83-4E1D-BD6F-1FE74A5CBD9D}"/>
              </a:ext>
            </a:extLst>
          </p:cNvPr>
          <p:cNvSpPr txBox="1"/>
          <p:nvPr/>
        </p:nvSpPr>
        <p:spPr>
          <a:xfrm>
            <a:off x="6266216" y="1606713"/>
            <a:ext cx="5512471" cy="4426853"/>
          </a:xfrm>
          <a:prstGeom prst="rect">
            <a:avLst/>
          </a:prstGeom>
          <a:noFill/>
        </p:spPr>
        <p:txBody>
          <a:bodyPr wrap="none" rtlCol="0">
            <a:spAutoFit/>
          </a:bodyPr>
          <a:lstStyle/>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Cube root </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Digital root</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Making tables up to 999</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Divisibility theory</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Magic Squares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Average calculation</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algebra</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triangle counting</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square counting</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conversion from Celsius to Fahrenheit </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Miles to K.M and lots more tricks</a:t>
            </a:r>
          </a:p>
          <a:p>
            <a:pPr marL="285750" indent="-285750">
              <a:lnSpc>
                <a:spcPts val="2600"/>
              </a:lnSpc>
              <a:buFont typeface="Arial" pitchFamily="34" charset="0"/>
              <a:buChar char="•"/>
            </a:pPr>
            <a:r>
              <a:rPr lang="en-US" sz="2400" dirty="0">
                <a:latin typeface="Cambria" panose="02040503050406030204" pitchFamily="18" charset="0"/>
                <a:ea typeface="Cambria" panose="02040503050406030204" pitchFamily="18" charset="0"/>
              </a:rPr>
              <a:t>Checking Answers with digital root</a:t>
            </a:r>
          </a:p>
          <a:p>
            <a:pPr marL="285750" indent="-285750">
              <a:lnSpc>
                <a:spcPts val="2600"/>
              </a:lnSpc>
              <a:buFont typeface="Arial" pitchFamily="34" charset="0"/>
              <a:buChar char="•"/>
            </a:pPr>
            <a:endParaRPr lang="en-US" sz="2400" dirty="0"/>
          </a:p>
        </p:txBody>
      </p:sp>
    </p:spTree>
    <p:extLst>
      <p:ext uri="{BB962C8B-B14F-4D97-AF65-F5344CB8AC3E}">
        <p14:creationId xmlns:p14="http://schemas.microsoft.com/office/powerpoint/2010/main" val="88674373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8E971D4D-BB9F-43E5-8AE7-BD5FDBBBFE2A}"/>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itel 1">
            <a:extLst>
              <a:ext uri="{FF2B5EF4-FFF2-40B4-BE49-F238E27FC236}">
                <a16:creationId xmlns:a16="http://schemas.microsoft.com/office/drawing/2014/main" xmlns="" id="{0899467C-6A85-4037-B159-18B3C14C7AAC}"/>
              </a:ext>
            </a:extLst>
          </p:cNvPr>
          <p:cNvSpPr txBox="1">
            <a:spLocks/>
          </p:cNvSpPr>
          <p:nvPr/>
        </p:nvSpPr>
        <p:spPr bwMode="auto">
          <a:xfrm>
            <a:off x="0" y="0"/>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99" b="1" i="0" u="none" strike="noStrike" kern="0" cap="none" spc="0" normalizeH="0" baseline="0" noProof="0" dirty="0">
                <a:ln>
                  <a:noFill/>
                </a:ln>
                <a:solidFill>
                  <a:srgbClr val="00646E"/>
                </a:solidFill>
                <a:effectLst/>
                <a:uLnTx/>
                <a:uFillTx/>
                <a:latin typeface="Arial" pitchFamily="34" charset="0"/>
                <a:ea typeface="+mj-ea"/>
                <a:cs typeface="Arial" pitchFamily="34" charset="0"/>
              </a:rPr>
              <a:t>Course structure</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4" name="TextBox 3">
            <a:extLst>
              <a:ext uri="{FF2B5EF4-FFF2-40B4-BE49-F238E27FC236}">
                <a16:creationId xmlns:a16="http://schemas.microsoft.com/office/drawing/2014/main" xmlns="" id="{CC48E194-5C71-41E0-8638-8097BEFB107D}"/>
              </a:ext>
            </a:extLst>
          </p:cNvPr>
          <p:cNvSpPr txBox="1"/>
          <p:nvPr/>
        </p:nvSpPr>
        <p:spPr>
          <a:xfrm>
            <a:off x="1382488" y="2575760"/>
            <a:ext cx="2989921" cy="2554545"/>
          </a:xfrm>
          <a:prstGeom prst="rect">
            <a:avLst/>
          </a:prstGeom>
          <a:noFill/>
        </p:spPr>
        <p:txBody>
          <a:bodyPr wrap="none" rtlCol="0">
            <a:spAutoFit/>
          </a:bodyPr>
          <a:lstStyle/>
          <a:p>
            <a:endParaRPr lang="en-US" sz="3200" dirty="0"/>
          </a:p>
          <a:p>
            <a:r>
              <a:rPr lang="en-US" sz="3200" dirty="0"/>
              <a:t>Techniques of</a:t>
            </a:r>
          </a:p>
          <a:p>
            <a:pPr marL="457200" indent="-457200">
              <a:buFont typeface="Arial" pitchFamily="34" charset="0"/>
              <a:buChar char="•"/>
            </a:pPr>
            <a:r>
              <a:rPr lang="en-US" sz="3200" dirty="0"/>
              <a:t>Addition </a:t>
            </a:r>
          </a:p>
          <a:p>
            <a:pPr marL="457200" indent="-457200">
              <a:buFont typeface="Arial" pitchFamily="34" charset="0"/>
              <a:buChar char="•"/>
            </a:pPr>
            <a:r>
              <a:rPr lang="en-US" sz="3200" dirty="0"/>
              <a:t>Subtraction</a:t>
            </a:r>
          </a:p>
          <a:p>
            <a:pPr marL="457200" indent="-457200">
              <a:buFont typeface="Arial" pitchFamily="34" charset="0"/>
              <a:buChar char="•"/>
            </a:pPr>
            <a:r>
              <a:rPr lang="en-US" sz="3200" dirty="0"/>
              <a:t>Multiplication</a:t>
            </a:r>
          </a:p>
        </p:txBody>
      </p:sp>
      <p:sp>
        <p:nvSpPr>
          <p:cNvPr id="6" name="TextBox 5">
            <a:extLst>
              <a:ext uri="{FF2B5EF4-FFF2-40B4-BE49-F238E27FC236}">
                <a16:creationId xmlns:a16="http://schemas.microsoft.com/office/drawing/2014/main" xmlns="" id="{51699848-25F1-4536-9129-763FCC7F9F37}"/>
              </a:ext>
            </a:extLst>
          </p:cNvPr>
          <p:cNvSpPr txBox="1"/>
          <p:nvPr/>
        </p:nvSpPr>
        <p:spPr>
          <a:xfrm>
            <a:off x="5973044" y="3085294"/>
            <a:ext cx="5074018" cy="2062103"/>
          </a:xfrm>
          <a:prstGeom prst="rect">
            <a:avLst/>
          </a:prstGeom>
          <a:noFill/>
        </p:spPr>
        <p:txBody>
          <a:bodyPr wrap="none" rtlCol="0">
            <a:spAutoFit/>
          </a:bodyPr>
          <a:lstStyle/>
          <a:p>
            <a:r>
              <a:rPr lang="en-US" sz="3200" dirty="0"/>
              <a:t>All techniques as mentioned</a:t>
            </a:r>
          </a:p>
          <a:p>
            <a:r>
              <a:rPr lang="en-US" sz="3200" dirty="0"/>
              <a:t>in the last slide</a:t>
            </a:r>
          </a:p>
          <a:p>
            <a:endParaRPr lang="en-US" sz="3200" dirty="0"/>
          </a:p>
          <a:p>
            <a:endParaRPr lang="en-US" sz="3200" dirty="0"/>
          </a:p>
        </p:txBody>
      </p:sp>
      <p:sp>
        <p:nvSpPr>
          <p:cNvPr id="2" name="Rectangle 1">
            <a:extLst>
              <a:ext uri="{FF2B5EF4-FFF2-40B4-BE49-F238E27FC236}">
                <a16:creationId xmlns:a16="http://schemas.microsoft.com/office/drawing/2014/main" xmlns="" id="{CD139F06-EE1E-421F-897F-D41C5B633B93}"/>
              </a:ext>
            </a:extLst>
          </p:cNvPr>
          <p:cNvSpPr/>
          <p:nvPr/>
        </p:nvSpPr>
        <p:spPr>
          <a:xfrm>
            <a:off x="1360717" y="1709056"/>
            <a:ext cx="433759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Basic</a:t>
            </a:r>
          </a:p>
        </p:txBody>
      </p:sp>
      <p:sp>
        <p:nvSpPr>
          <p:cNvPr id="7" name="Rectangle 6">
            <a:extLst>
              <a:ext uri="{FF2B5EF4-FFF2-40B4-BE49-F238E27FC236}">
                <a16:creationId xmlns:a16="http://schemas.microsoft.com/office/drawing/2014/main" xmlns="" id="{F02DE144-C22C-49D7-9C4D-FC2D60923D83}"/>
              </a:ext>
            </a:extLst>
          </p:cNvPr>
          <p:cNvSpPr/>
          <p:nvPr/>
        </p:nvSpPr>
        <p:spPr>
          <a:xfrm>
            <a:off x="5973045" y="1709056"/>
            <a:ext cx="483647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Expert</a:t>
            </a:r>
          </a:p>
        </p:txBody>
      </p:sp>
      <p:cxnSp>
        <p:nvCxnSpPr>
          <p:cNvPr id="9" name="Straight Connector 8">
            <a:extLst>
              <a:ext uri="{FF2B5EF4-FFF2-40B4-BE49-F238E27FC236}">
                <a16:creationId xmlns:a16="http://schemas.microsoft.com/office/drawing/2014/main" xmlns="" id="{FF8EACF8-8628-40AF-BE2D-808AE2FF4E9D}"/>
              </a:ext>
            </a:extLst>
          </p:cNvPr>
          <p:cNvCxnSpPr>
            <a:cxnSpLocks/>
          </p:cNvCxnSpPr>
          <p:nvPr/>
        </p:nvCxnSpPr>
        <p:spPr>
          <a:xfrm>
            <a:off x="1382487" y="5181598"/>
            <a:ext cx="431582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3DCC458-0B31-4306-A76E-B64EBC2915A7}"/>
              </a:ext>
            </a:extLst>
          </p:cNvPr>
          <p:cNvSpPr txBox="1"/>
          <p:nvPr/>
        </p:nvSpPr>
        <p:spPr>
          <a:xfrm>
            <a:off x="1406019" y="5203889"/>
            <a:ext cx="3660810" cy="584775"/>
          </a:xfrm>
          <a:prstGeom prst="rect">
            <a:avLst/>
          </a:prstGeom>
          <a:noFill/>
        </p:spPr>
        <p:txBody>
          <a:bodyPr wrap="none" rtlCol="0">
            <a:spAutoFit/>
          </a:bodyPr>
          <a:lstStyle/>
          <a:p>
            <a:r>
              <a:rPr lang="en-US" sz="3200" dirty="0"/>
              <a:t>Duration : 20 hours </a:t>
            </a:r>
          </a:p>
        </p:txBody>
      </p:sp>
      <p:sp>
        <p:nvSpPr>
          <p:cNvPr id="11" name="TextBox 10">
            <a:extLst>
              <a:ext uri="{FF2B5EF4-FFF2-40B4-BE49-F238E27FC236}">
                <a16:creationId xmlns:a16="http://schemas.microsoft.com/office/drawing/2014/main" xmlns="" id="{8709E80E-D235-400E-B0EF-0F890F9E8F20}"/>
              </a:ext>
            </a:extLst>
          </p:cNvPr>
          <p:cNvSpPr txBox="1"/>
          <p:nvPr/>
        </p:nvSpPr>
        <p:spPr>
          <a:xfrm>
            <a:off x="5973041" y="5205415"/>
            <a:ext cx="3660810" cy="584775"/>
          </a:xfrm>
          <a:prstGeom prst="rect">
            <a:avLst/>
          </a:prstGeom>
          <a:noFill/>
        </p:spPr>
        <p:txBody>
          <a:bodyPr wrap="none" rtlCol="0">
            <a:spAutoFit/>
          </a:bodyPr>
          <a:lstStyle/>
          <a:p>
            <a:r>
              <a:rPr lang="en-US" sz="3200" dirty="0"/>
              <a:t>Duration : 30 hours </a:t>
            </a:r>
          </a:p>
        </p:txBody>
      </p:sp>
      <p:cxnSp>
        <p:nvCxnSpPr>
          <p:cNvPr id="12" name="Straight Connector 11">
            <a:extLst>
              <a:ext uri="{FF2B5EF4-FFF2-40B4-BE49-F238E27FC236}">
                <a16:creationId xmlns:a16="http://schemas.microsoft.com/office/drawing/2014/main" xmlns="" id="{1CF3427E-9EFD-4498-8A91-86DF23F03289}"/>
              </a:ext>
            </a:extLst>
          </p:cNvPr>
          <p:cNvCxnSpPr>
            <a:cxnSpLocks/>
          </p:cNvCxnSpPr>
          <p:nvPr/>
        </p:nvCxnSpPr>
        <p:spPr>
          <a:xfrm>
            <a:off x="1382487" y="3026228"/>
            <a:ext cx="431582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92775A3-AED3-4984-860A-4368E5FEF766}"/>
              </a:ext>
            </a:extLst>
          </p:cNvPr>
          <p:cNvSpPr txBox="1"/>
          <p:nvPr/>
        </p:nvSpPr>
        <p:spPr>
          <a:xfrm>
            <a:off x="1703121" y="1865293"/>
            <a:ext cx="1888850" cy="1077218"/>
          </a:xfrm>
          <a:prstGeom prst="rect">
            <a:avLst/>
          </a:prstGeom>
          <a:noFill/>
        </p:spPr>
        <p:txBody>
          <a:bodyPr wrap="none" rtlCol="0">
            <a:spAutoFit/>
          </a:bodyPr>
          <a:lstStyle/>
          <a:p>
            <a:pPr marL="457200" indent="-457200">
              <a:buFont typeface="Arial" pitchFamily="34" charset="0"/>
              <a:buChar char="•"/>
            </a:pPr>
            <a:endParaRPr lang="en-US" sz="3200" dirty="0"/>
          </a:p>
          <a:p>
            <a:r>
              <a:rPr lang="en-US" sz="3200" dirty="0"/>
              <a:t>Std 4 to 6</a:t>
            </a:r>
          </a:p>
        </p:txBody>
      </p:sp>
      <p:sp>
        <p:nvSpPr>
          <p:cNvPr id="14" name="TextBox 13">
            <a:extLst>
              <a:ext uri="{FF2B5EF4-FFF2-40B4-BE49-F238E27FC236}">
                <a16:creationId xmlns:a16="http://schemas.microsoft.com/office/drawing/2014/main" xmlns="" id="{FD4953C5-362B-40BF-A0AA-5F3D1DD99F37}"/>
              </a:ext>
            </a:extLst>
          </p:cNvPr>
          <p:cNvSpPr txBox="1"/>
          <p:nvPr/>
        </p:nvSpPr>
        <p:spPr>
          <a:xfrm>
            <a:off x="6288727" y="2403906"/>
            <a:ext cx="2129301" cy="584775"/>
          </a:xfrm>
          <a:prstGeom prst="rect">
            <a:avLst/>
          </a:prstGeom>
          <a:noFill/>
        </p:spPr>
        <p:txBody>
          <a:bodyPr wrap="none" rtlCol="0">
            <a:spAutoFit/>
          </a:bodyPr>
          <a:lstStyle/>
          <a:p>
            <a:r>
              <a:rPr lang="en-US" sz="3200" dirty="0"/>
              <a:t>Std 6 to 12</a:t>
            </a:r>
          </a:p>
        </p:txBody>
      </p:sp>
      <p:sp>
        <p:nvSpPr>
          <p:cNvPr id="15" name="Rectangle 14">
            <a:extLst>
              <a:ext uri="{FF2B5EF4-FFF2-40B4-BE49-F238E27FC236}">
                <a16:creationId xmlns:a16="http://schemas.microsoft.com/office/drawing/2014/main" xmlns="" id="{2CBD9CDE-76F8-4A76-924E-085BF794DE7D}"/>
              </a:ext>
            </a:extLst>
          </p:cNvPr>
          <p:cNvSpPr/>
          <p:nvPr/>
        </p:nvSpPr>
        <p:spPr>
          <a:xfrm>
            <a:off x="1382487" y="2242457"/>
            <a:ext cx="4315823" cy="3668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D4F22E4-6F86-4F51-94D9-415E462F142A}"/>
              </a:ext>
            </a:extLst>
          </p:cNvPr>
          <p:cNvSpPr/>
          <p:nvPr/>
        </p:nvSpPr>
        <p:spPr>
          <a:xfrm>
            <a:off x="5973044" y="2242457"/>
            <a:ext cx="4836473" cy="3668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676B4027-B63F-42B6-9B19-C35945941E7D}"/>
              </a:ext>
            </a:extLst>
          </p:cNvPr>
          <p:cNvCxnSpPr>
            <a:cxnSpLocks/>
          </p:cNvCxnSpPr>
          <p:nvPr/>
        </p:nvCxnSpPr>
        <p:spPr>
          <a:xfrm>
            <a:off x="5973044" y="3026228"/>
            <a:ext cx="48364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437C338E-408D-4305-9B75-BF17659F02B4}"/>
              </a:ext>
            </a:extLst>
          </p:cNvPr>
          <p:cNvCxnSpPr>
            <a:cxnSpLocks/>
          </p:cNvCxnSpPr>
          <p:nvPr/>
        </p:nvCxnSpPr>
        <p:spPr>
          <a:xfrm>
            <a:off x="5973044" y="5181598"/>
            <a:ext cx="48364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799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AA4234F-7B31-45E5-8D12-FBCB61AF2987}"/>
              </a:ext>
            </a:extLst>
          </p:cNvPr>
          <p:cNvPicPr>
            <a:picLocks noChangeAspect="1"/>
          </p:cNvPicPr>
          <p:nvPr/>
        </p:nvPicPr>
        <p:blipFill>
          <a:blip r:embed="rId3"/>
          <a:stretch>
            <a:fillRect/>
          </a:stretch>
        </p:blipFill>
        <p:spPr>
          <a:xfrm>
            <a:off x="1080166" y="1825625"/>
            <a:ext cx="2888695" cy="2895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xmlns="" id="{AE33F34B-DF2C-40DF-AE9F-03B92054B233}"/>
              </a:ext>
            </a:extLst>
          </p:cNvPr>
          <p:cNvPicPr>
            <a:picLocks noChangeAspect="1"/>
          </p:cNvPicPr>
          <p:nvPr/>
        </p:nvPicPr>
        <p:blipFill>
          <a:blip r:embed="rId4"/>
          <a:stretch>
            <a:fillRect/>
          </a:stretch>
        </p:blipFill>
        <p:spPr>
          <a:xfrm>
            <a:off x="4373940" y="3286522"/>
            <a:ext cx="3197905" cy="27713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xmlns="" id="{5CFB00A0-5470-43F6-A766-0D0ADD744D64}"/>
              </a:ext>
            </a:extLst>
          </p:cNvPr>
          <p:cNvPicPr>
            <a:picLocks noChangeAspect="1"/>
          </p:cNvPicPr>
          <p:nvPr/>
        </p:nvPicPr>
        <p:blipFill>
          <a:blip r:embed="rId5"/>
          <a:stretch>
            <a:fillRect/>
          </a:stretch>
        </p:blipFill>
        <p:spPr>
          <a:xfrm>
            <a:off x="8382002" y="1533525"/>
            <a:ext cx="2857500" cy="2895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xmlns="" id="{112D7AE4-388E-41EA-ABC6-69908FA05127}"/>
              </a:ext>
            </a:extLst>
          </p:cNvPr>
          <p:cNvSpPr txBox="1"/>
          <p:nvPr/>
        </p:nvSpPr>
        <p:spPr>
          <a:xfrm>
            <a:off x="5146239" y="2611997"/>
            <a:ext cx="1899524" cy="461665"/>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Shopping</a:t>
            </a:r>
            <a:endParaRPr lang="en-IN" sz="2400" b="1" dirty="0">
              <a:solidFill>
                <a:srgbClr val="002060"/>
              </a:solidFill>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xmlns="" id="{1A00B142-4D64-4B0F-BB66-D83FADA7704F}"/>
              </a:ext>
            </a:extLst>
          </p:cNvPr>
          <p:cNvSpPr>
            <a:spLocks noGrp="1"/>
          </p:cNvSpPr>
          <p:nvPr>
            <p:ph type="title"/>
          </p:nvPr>
        </p:nvSpPr>
        <p:spPr>
          <a:xfrm>
            <a:off x="838200" y="365129"/>
            <a:ext cx="4662488" cy="1325563"/>
          </a:xfrm>
        </p:spPr>
        <p:txBody>
          <a:bodyPr>
            <a:normAutofit/>
          </a:bodyPr>
          <a:lstStyle/>
          <a:p>
            <a:r>
              <a:rPr lang="en-US" dirty="0"/>
              <a:t>Math in Daily Life</a:t>
            </a:r>
            <a:endParaRPr lang="en-IN" dirty="0"/>
          </a:p>
        </p:txBody>
      </p:sp>
      <p:sp>
        <p:nvSpPr>
          <p:cNvPr id="9" name="Content Placeholder 8">
            <a:extLst>
              <a:ext uri="{FF2B5EF4-FFF2-40B4-BE49-F238E27FC236}">
                <a16:creationId xmlns:a16="http://schemas.microsoft.com/office/drawing/2014/main" xmlns="" id="{F73F3783-BB59-4A1E-8350-E1CC8D96F2AB}"/>
              </a:ext>
            </a:extLst>
          </p:cNvPr>
          <p:cNvSpPr txBox="1">
            <a:spLocks noGrp="1"/>
          </p:cNvSpPr>
          <p:nvPr>
            <p:ph idx="1"/>
          </p:nvPr>
        </p:nvSpPr>
        <p:spPr>
          <a:xfrm>
            <a:off x="363915" y="5068888"/>
            <a:ext cx="2888695" cy="461665"/>
          </a:xfrm>
          <a:prstGeom prst="rect">
            <a:avLst/>
          </a:prstGeom>
          <a:noFill/>
        </p:spPr>
        <p:txBody>
          <a:bodyPr wrap="square" rtlCol="0">
            <a:spAutoFit/>
          </a:bodyPr>
          <a:lstStyle/>
          <a:p>
            <a:pPr marL="0" indent="0" algn="ctr">
              <a:buNone/>
            </a:pPr>
            <a:r>
              <a:rPr lang="en-US" sz="2400" b="1" dirty="0">
                <a:solidFill>
                  <a:srgbClr val="002060"/>
                </a:solidFill>
                <a:latin typeface="Cambria" panose="02040503050406030204" pitchFamily="18" charset="0"/>
                <a:ea typeface="Cambria" panose="02040503050406030204" pitchFamily="18" charset="0"/>
              </a:rPr>
              <a:t>Managing Money</a:t>
            </a:r>
            <a:endParaRPr lang="en-IN" sz="2400" b="1" dirty="0">
              <a:solidFill>
                <a:srgbClr val="002060"/>
              </a:solidFill>
              <a:latin typeface="Cambria" panose="02040503050406030204" pitchFamily="18" charset="0"/>
              <a:ea typeface="Cambria" panose="02040503050406030204" pitchFamily="18" charset="0"/>
            </a:endParaRPr>
          </a:p>
        </p:txBody>
      </p:sp>
      <p:sp>
        <p:nvSpPr>
          <p:cNvPr id="10" name="Content Placeholder 8">
            <a:extLst>
              <a:ext uri="{FF2B5EF4-FFF2-40B4-BE49-F238E27FC236}">
                <a16:creationId xmlns:a16="http://schemas.microsoft.com/office/drawing/2014/main" xmlns="" id="{1CA5AC13-CBE3-4862-8D54-5FD9AE29F3EF}"/>
              </a:ext>
            </a:extLst>
          </p:cNvPr>
          <p:cNvSpPr txBox="1">
            <a:spLocks/>
          </p:cNvSpPr>
          <p:nvPr/>
        </p:nvSpPr>
        <p:spPr>
          <a:xfrm>
            <a:off x="8465107" y="4906223"/>
            <a:ext cx="2888695" cy="75713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rgbClr val="002060"/>
                </a:solidFill>
                <a:latin typeface="Cambria" panose="02040503050406030204" pitchFamily="18" charset="0"/>
                <a:ea typeface="Cambria" panose="02040503050406030204" pitchFamily="18" charset="0"/>
              </a:rPr>
              <a:t>Travel Distance &amp; Cost</a:t>
            </a:r>
            <a:endParaRPr lang="en-IN"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97278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9DE20-DB31-48BA-A183-E2C0ECFDA66D}"/>
              </a:ext>
            </a:extLst>
          </p:cNvPr>
          <p:cNvSpPr>
            <a:spLocks noGrp="1"/>
          </p:cNvSpPr>
          <p:nvPr>
            <p:ph type="title"/>
          </p:nvPr>
        </p:nvSpPr>
        <p:spPr>
          <a:xfrm>
            <a:off x="479259" y="365129"/>
            <a:ext cx="4578519" cy="1325563"/>
          </a:xfrm>
        </p:spPr>
        <p:txBody>
          <a:bodyPr>
            <a:normAutofit/>
          </a:bodyPr>
          <a:lstStyle/>
          <a:p>
            <a:r>
              <a:rPr lang="en-US" dirty="0"/>
              <a:t>Math in Daily Life</a:t>
            </a:r>
            <a:endParaRPr lang="en-IN" dirty="0"/>
          </a:p>
        </p:txBody>
      </p:sp>
      <p:pic>
        <p:nvPicPr>
          <p:cNvPr id="5" name="Content Placeholder 4">
            <a:extLst>
              <a:ext uri="{FF2B5EF4-FFF2-40B4-BE49-F238E27FC236}">
                <a16:creationId xmlns:a16="http://schemas.microsoft.com/office/drawing/2014/main" xmlns="" id="{958CC7B5-10E5-43A0-9FC4-5D2AF920A527}"/>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8862646" y="3431530"/>
            <a:ext cx="2638572" cy="22217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xmlns="" id="{C469672C-E9F0-463E-A23D-54E76DEA0A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99975" y="561900"/>
            <a:ext cx="3531871" cy="26337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xmlns="" id="{D5BBC483-FC44-4B30-8ADB-B9A4CF1E1B9E}"/>
              </a:ext>
            </a:extLst>
          </p:cNvPr>
          <p:cNvPicPr>
            <a:picLocks noChangeAspect="1"/>
          </p:cNvPicPr>
          <p:nvPr/>
        </p:nvPicPr>
        <p:blipFill>
          <a:blip r:embed="rId5"/>
          <a:stretch>
            <a:fillRect/>
          </a:stretch>
        </p:blipFill>
        <p:spPr>
          <a:xfrm>
            <a:off x="479259" y="1771574"/>
            <a:ext cx="3283575" cy="284813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xmlns="" id="{8205D640-9638-4029-A277-DD18CA88968F}"/>
              </a:ext>
            </a:extLst>
          </p:cNvPr>
          <p:cNvPicPr>
            <a:picLocks noChangeAspect="1"/>
          </p:cNvPicPr>
          <p:nvPr/>
        </p:nvPicPr>
        <p:blipFill>
          <a:blip r:embed="rId6"/>
          <a:stretch>
            <a:fillRect/>
          </a:stretch>
        </p:blipFill>
        <p:spPr>
          <a:xfrm>
            <a:off x="3762834" y="3967086"/>
            <a:ext cx="2937633" cy="26337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xmlns="" id="{B5BAD8B4-465F-43EE-9C34-62E814AD7218}"/>
              </a:ext>
            </a:extLst>
          </p:cNvPr>
          <p:cNvSpPr txBox="1"/>
          <p:nvPr/>
        </p:nvSpPr>
        <p:spPr>
          <a:xfrm>
            <a:off x="417270" y="5053125"/>
            <a:ext cx="1899524" cy="1200329"/>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Calculation of Interest on Loans</a:t>
            </a:r>
            <a:endParaRPr lang="en-IN" sz="2400" b="1"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B0EC9D0C-1FB7-4A62-8E86-0A1B44EBAFF3}"/>
              </a:ext>
            </a:extLst>
          </p:cNvPr>
          <p:cNvSpPr txBox="1"/>
          <p:nvPr/>
        </p:nvSpPr>
        <p:spPr>
          <a:xfrm>
            <a:off x="5586415" y="1887467"/>
            <a:ext cx="2277428" cy="830997"/>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Home Decoration</a:t>
            </a:r>
            <a:endParaRPr lang="en-IN" sz="2400" b="1"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xmlns="" id="{6D6C9F59-E43A-40DF-9A10-3BF1AB9305A1}"/>
              </a:ext>
            </a:extLst>
          </p:cNvPr>
          <p:cNvSpPr txBox="1"/>
          <p:nvPr/>
        </p:nvSpPr>
        <p:spPr>
          <a:xfrm>
            <a:off x="3989447" y="3431531"/>
            <a:ext cx="1899524" cy="461665"/>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Cooking</a:t>
            </a:r>
            <a:endParaRPr lang="en-IN" sz="2400" b="1"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xmlns="" id="{FF4EDCF6-073A-4D48-864E-5BFCCED99D1C}"/>
              </a:ext>
            </a:extLst>
          </p:cNvPr>
          <p:cNvSpPr txBox="1"/>
          <p:nvPr/>
        </p:nvSpPr>
        <p:spPr>
          <a:xfrm>
            <a:off x="9599848" y="2402705"/>
            <a:ext cx="2257533" cy="830997"/>
          </a:xfrm>
          <a:prstGeom prst="rect">
            <a:avLst/>
          </a:prstGeom>
          <a:noFill/>
        </p:spPr>
        <p:txBody>
          <a:bodyPr wrap="square" rtlCol="0">
            <a:spAutoFit/>
          </a:bodyPr>
          <a:lstStyle/>
          <a:p>
            <a:pPr algn="ctr"/>
            <a:r>
              <a:rPr lang="en-US" sz="2400" b="1" dirty="0">
                <a:solidFill>
                  <a:srgbClr val="002060"/>
                </a:solidFill>
                <a:latin typeface="Cambria" panose="02040503050406030204" pitchFamily="18" charset="0"/>
                <a:ea typeface="Cambria" panose="02040503050406030204" pitchFamily="18" charset="0"/>
              </a:rPr>
              <a:t>Recreational Sports</a:t>
            </a:r>
            <a:endParaRPr lang="en-IN"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72363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8FE73-D882-4359-A5D1-A7F79FC8B93C}"/>
              </a:ext>
            </a:extLst>
          </p:cNvPr>
          <p:cNvSpPr>
            <a:spLocks noGrp="1"/>
          </p:cNvSpPr>
          <p:nvPr>
            <p:ph type="title"/>
          </p:nvPr>
        </p:nvSpPr>
        <p:spPr/>
        <p:txBody>
          <a:bodyPr>
            <a:normAutofit/>
          </a:bodyPr>
          <a:lstStyle/>
          <a:p>
            <a:r>
              <a:rPr lang="en-US" sz="4000" dirty="0">
                <a:solidFill>
                  <a:srgbClr val="002060"/>
                </a:solidFill>
                <a:latin typeface="Cambria" panose="02040503050406030204" pitchFamily="18" charset="0"/>
                <a:ea typeface="Cambria" panose="02040503050406030204" pitchFamily="18" charset="0"/>
              </a:rPr>
              <a:t>Opportunity lies in Disguise</a:t>
            </a:r>
            <a:endParaRPr lang="en-IN" sz="4000" dirty="0">
              <a:solidFill>
                <a:srgbClr val="002060"/>
              </a:solidFill>
              <a:latin typeface="Cambria" panose="02040503050406030204" pitchFamily="18" charset="0"/>
              <a:ea typeface="Cambria" panose="02040503050406030204" pitchFamily="18" charset="0"/>
            </a:endParaRPr>
          </a:p>
        </p:txBody>
      </p:sp>
      <p:pic>
        <p:nvPicPr>
          <p:cNvPr id="1026" name="Picture 2" descr="John Adams Quote: “Every problem is an opportunity in disguise.” (12  wallpapers) - Quotefancy">
            <a:extLst>
              <a:ext uri="{FF2B5EF4-FFF2-40B4-BE49-F238E27FC236}">
                <a16:creationId xmlns:a16="http://schemas.microsoft.com/office/drawing/2014/main" xmlns="" id="{16123BF2-2B20-4709-933A-2E0672B11C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19749" y="1586345"/>
            <a:ext cx="5898306" cy="3800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6E1BED79-C990-4EDF-A715-B34AA50767C2}"/>
              </a:ext>
            </a:extLst>
          </p:cNvPr>
          <p:cNvPicPr>
            <a:picLocks noChangeAspect="1"/>
          </p:cNvPicPr>
          <p:nvPr/>
        </p:nvPicPr>
        <p:blipFill>
          <a:blip r:embed="rId4"/>
          <a:stretch>
            <a:fillRect/>
          </a:stretch>
        </p:blipFill>
        <p:spPr>
          <a:xfrm>
            <a:off x="399096" y="2528890"/>
            <a:ext cx="3690765" cy="2307035"/>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82339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4459A8E1-9A97-444A-97AD-48AA92213D75}"/>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3" name="Titel 1">
            <a:extLst>
              <a:ext uri="{FF2B5EF4-FFF2-40B4-BE49-F238E27FC236}">
                <a16:creationId xmlns:a16="http://schemas.microsoft.com/office/drawing/2014/main" xmlns="" id="{7D325602-273D-466F-B32D-A679F997E6E8}"/>
              </a:ext>
            </a:extLst>
          </p:cNvPr>
          <p:cNvSpPr txBox="1">
            <a:spLocks/>
          </p:cNvSpPr>
          <p:nvPr/>
        </p:nvSpPr>
        <p:spPr bwMode="auto">
          <a:xfrm>
            <a:off x="0" y="0"/>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99" b="1" i="0" u="none" strike="noStrike" kern="0" cap="none" spc="0" normalizeH="0" baseline="0" noProof="0" dirty="0">
                <a:ln>
                  <a:noFill/>
                </a:ln>
                <a:solidFill>
                  <a:srgbClr val="00646E"/>
                </a:solidFill>
                <a:effectLst/>
                <a:uLnTx/>
                <a:uFillTx/>
                <a:latin typeface="Arial" pitchFamily="34" charset="0"/>
                <a:ea typeface="+mj-ea"/>
                <a:cs typeface="Arial" pitchFamily="34" charset="0"/>
              </a:rPr>
              <a:t>Book your seat now</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
        <p:nvSpPr>
          <p:cNvPr id="4" name="TextBox 3">
            <a:extLst>
              <a:ext uri="{FF2B5EF4-FFF2-40B4-BE49-F238E27FC236}">
                <a16:creationId xmlns:a16="http://schemas.microsoft.com/office/drawing/2014/main" xmlns="" id="{3212BE70-A29F-4C0B-BFA3-83984393FE0E}"/>
              </a:ext>
            </a:extLst>
          </p:cNvPr>
          <p:cNvSpPr txBox="1"/>
          <p:nvPr/>
        </p:nvSpPr>
        <p:spPr>
          <a:xfrm>
            <a:off x="1808508" y="2057402"/>
            <a:ext cx="9531939" cy="3785652"/>
          </a:xfrm>
          <a:prstGeom prst="rect">
            <a:avLst/>
          </a:prstGeom>
          <a:noFill/>
        </p:spPr>
        <p:txBody>
          <a:bodyPr wrap="square" rtlCol="0">
            <a:spAutoFit/>
          </a:bodyPr>
          <a:lstStyle/>
          <a:p>
            <a:pPr>
              <a:lnSpc>
                <a:spcPct val="150000"/>
              </a:lnSpc>
            </a:pPr>
            <a:r>
              <a:rPr lang="en-US" sz="3200" b="1" dirty="0">
                <a:latin typeface="Cambria" panose="02040503050406030204" pitchFamily="18" charset="0"/>
                <a:ea typeface="Cambria" panose="02040503050406030204" pitchFamily="18" charset="0"/>
              </a:rPr>
              <a:t>Join our online classes from anywhere. </a:t>
            </a:r>
          </a:p>
          <a:p>
            <a:pPr>
              <a:lnSpc>
                <a:spcPct val="150000"/>
              </a:lnSpc>
            </a:pPr>
            <a:r>
              <a:rPr lang="en-US" sz="3200" b="1" dirty="0">
                <a:latin typeface="Cambria" panose="02040503050406030204" pitchFamily="18" charset="0"/>
                <a:ea typeface="Cambria" panose="02040503050406030204" pitchFamily="18" charset="0"/>
              </a:rPr>
              <a:t>For more details, </a:t>
            </a:r>
          </a:p>
          <a:p>
            <a:pPr>
              <a:lnSpc>
                <a:spcPct val="150000"/>
              </a:lnSpc>
            </a:pPr>
            <a:r>
              <a:rPr lang="en-US" sz="3200" b="1" dirty="0" smtClean="0">
                <a:latin typeface="Cambria" panose="02040503050406030204" pitchFamily="18" charset="0"/>
                <a:ea typeface="Cambria" panose="02040503050406030204" pitchFamily="18" charset="0"/>
              </a:rPr>
              <a:t>+919405295529</a:t>
            </a:r>
            <a:endParaRPr lang="en-US" sz="3200" dirty="0">
              <a:latin typeface="Cambria" panose="02040503050406030204" pitchFamily="18" charset="0"/>
              <a:ea typeface="Cambria" panose="02040503050406030204" pitchFamily="18" charset="0"/>
            </a:endParaRPr>
          </a:p>
          <a:p>
            <a:pPr>
              <a:lnSpc>
                <a:spcPct val="150000"/>
              </a:lnSpc>
            </a:pPr>
            <a:r>
              <a:rPr lang="en-US" sz="3200" b="1" dirty="0" smtClean="0">
                <a:latin typeface="Cambria" panose="02040503050406030204" pitchFamily="18" charset="0"/>
                <a:ea typeface="Cambria" panose="02040503050406030204" pitchFamily="18" charset="0"/>
              </a:rPr>
              <a:t>bhagyashrinehete@gmail.com</a:t>
            </a:r>
            <a:endParaRPr lang="en-US" sz="3200" b="1" dirty="0">
              <a:latin typeface="Cambria" panose="02040503050406030204" pitchFamily="18" charset="0"/>
              <a:ea typeface="Cambria" panose="02040503050406030204" pitchFamily="18" charset="0"/>
            </a:endParaRPr>
          </a:p>
          <a:p>
            <a:pPr>
              <a:lnSpc>
                <a:spcPct val="150000"/>
              </a:lnSpc>
            </a:pPr>
            <a:r>
              <a:rPr lang="en-US" sz="3200" b="1" dirty="0">
                <a:latin typeface="Cambria" panose="02040503050406030204" pitchFamily="18" charset="0"/>
                <a:ea typeface="Cambria" panose="02040503050406030204" pitchFamily="18" charset="0"/>
              </a:rPr>
              <a:t>www.aristokids.in</a:t>
            </a:r>
          </a:p>
        </p:txBody>
      </p:sp>
      <p:pic>
        <p:nvPicPr>
          <p:cNvPr id="2" name="Picture 1">
            <a:extLst>
              <a:ext uri="{FF2B5EF4-FFF2-40B4-BE49-F238E27FC236}">
                <a16:creationId xmlns:a16="http://schemas.microsoft.com/office/drawing/2014/main" xmlns="" id="{A9CA2E9D-6A55-41AD-BDAB-6E0E594BD60D}"/>
              </a:ext>
            </a:extLst>
          </p:cNvPr>
          <p:cNvPicPr>
            <a:picLocks noChangeAspect="1"/>
          </p:cNvPicPr>
          <p:nvPr/>
        </p:nvPicPr>
        <p:blipFill>
          <a:blip r:embed="rId3"/>
          <a:stretch>
            <a:fillRect/>
          </a:stretch>
        </p:blipFill>
        <p:spPr>
          <a:xfrm>
            <a:off x="1217958" y="3646350"/>
            <a:ext cx="590551" cy="590550"/>
          </a:xfrm>
          <a:prstGeom prst="rect">
            <a:avLst/>
          </a:prstGeom>
        </p:spPr>
      </p:pic>
      <p:pic>
        <p:nvPicPr>
          <p:cNvPr id="7" name="Graphic 6" descr="Envelope">
            <a:extLst>
              <a:ext uri="{FF2B5EF4-FFF2-40B4-BE49-F238E27FC236}">
                <a16:creationId xmlns:a16="http://schemas.microsoft.com/office/drawing/2014/main" xmlns="" id="{9D3CE906-E524-4446-BD82-52825583CD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67289" y="4403772"/>
            <a:ext cx="590551" cy="590550"/>
          </a:xfrm>
          <a:prstGeom prst="rect">
            <a:avLst/>
          </a:prstGeom>
        </p:spPr>
      </p:pic>
      <p:pic>
        <p:nvPicPr>
          <p:cNvPr id="3074" name="Picture 2" descr="ZOOM Cloud Meetings - Apps on Google Play">
            <a:extLst>
              <a:ext uri="{FF2B5EF4-FFF2-40B4-BE49-F238E27FC236}">
                <a16:creationId xmlns:a16="http://schemas.microsoft.com/office/drawing/2014/main" xmlns="" id="{7ECAF0E2-EDF4-4C37-88F5-486E4E339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958" y="2167580"/>
            <a:ext cx="539881" cy="53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6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xmlns="" id="{8E971D4D-BB9F-43E5-8AE7-BD5FDBBBFE2A}"/>
              </a:ext>
            </a:extLst>
          </p:cNvPr>
          <p:cNvSpPr txBox="1">
            <a:spLocks/>
          </p:cNvSpPr>
          <p:nvPr/>
        </p:nvSpPr>
        <p:spPr bwMode="auto">
          <a:xfrm>
            <a:off x="0" y="-1"/>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pic>
        <p:nvPicPr>
          <p:cNvPr id="1026" name="Picture 2" descr="Top 10 Questions and Answers About RV Holding Tanks - Clean My ...">
            <a:extLst>
              <a:ext uri="{FF2B5EF4-FFF2-40B4-BE49-F238E27FC236}">
                <a16:creationId xmlns:a16="http://schemas.microsoft.com/office/drawing/2014/main" xmlns="" id="{52F8A6A4-6F12-493D-9E75-C8A394F53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46" b="11616"/>
          <a:stretch/>
        </p:blipFill>
        <p:spPr bwMode="auto">
          <a:xfrm>
            <a:off x="2949804" y="1348034"/>
            <a:ext cx="6858000" cy="5269583"/>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xmlns="" id="{02E08D5C-0120-4DE8-8D01-D8A76E162C8C}"/>
              </a:ext>
            </a:extLst>
          </p:cNvPr>
          <p:cNvSpPr txBox="1">
            <a:spLocks/>
          </p:cNvSpPr>
          <p:nvPr/>
        </p:nvSpPr>
        <p:spPr bwMode="auto">
          <a:xfrm>
            <a:off x="0" y="0"/>
            <a:ext cx="1219200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lvl1pPr algn="l" rtl="0" eaLnBrk="1" fontAlgn="base" hangingPunct="1">
              <a:spcBef>
                <a:spcPct val="0"/>
              </a:spcBef>
              <a:spcAft>
                <a:spcPct val="0"/>
              </a:spcAft>
              <a:defRPr sz="2199"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1999" b="1">
                <a:solidFill>
                  <a:schemeClr val="tx1"/>
                </a:solidFill>
                <a:latin typeface="Arial" charset="0"/>
                <a:ea typeface="ＭＳ Ｐゴシック" charset="-128"/>
              </a:defRPr>
            </a:lvl2pPr>
            <a:lvl3pPr algn="l" rtl="0" eaLnBrk="1" fontAlgn="base" hangingPunct="1">
              <a:spcBef>
                <a:spcPct val="0"/>
              </a:spcBef>
              <a:spcAft>
                <a:spcPct val="0"/>
              </a:spcAft>
              <a:defRPr sz="1999" b="1">
                <a:solidFill>
                  <a:schemeClr val="tx1"/>
                </a:solidFill>
                <a:latin typeface="Arial" charset="0"/>
                <a:ea typeface="ＭＳ Ｐゴシック" charset="-128"/>
              </a:defRPr>
            </a:lvl3pPr>
            <a:lvl4pPr algn="l" rtl="0" eaLnBrk="1" fontAlgn="base" hangingPunct="1">
              <a:spcBef>
                <a:spcPct val="0"/>
              </a:spcBef>
              <a:spcAft>
                <a:spcPct val="0"/>
              </a:spcAft>
              <a:defRPr sz="1999" b="1">
                <a:solidFill>
                  <a:schemeClr val="tx1"/>
                </a:solidFill>
                <a:latin typeface="Arial" charset="0"/>
                <a:ea typeface="ＭＳ Ｐゴシック" charset="-128"/>
              </a:defRPr>
            </a:lvl4pPr>
            <a:lvl5pPr algn="l" rtl="0" eaLnBrk="1" fontAlgn="base" hangingPunct="1">
              <a:spcBef>
                <a:spcPct val="0"/>
              </a:spcBef>
              <a:spcAft>
                <a:spcPct val="0"/>
              </a:spcAft>
              <a:defRPr sz="1999" b="1">
                <a:solidFill>
                  <a:schemeClr val="tx1"/>
                </a:solidFill>
                <a:latin typeface="Arial" charset="0"/>
                <a:ea typeface="ＭＳ Ｐゴシック" charset="-128"/>
              </a:defRPr>
            </a:lvl5pPr>
            <a:lvl6pPr marL="456971" algn="l" rtl="0" eaLnBrk="1" fontAlgn="base" hangingPunct="1">
              <a:spcBef>
                <a:spcPct val="0"/>
              </a:spcBef>
              <a:spcAft>
                <a:spcPct val="0"/>
              </a:spcAft>
              <a:defRPr sz="1999" b="1">
                <a:solidFill>
                  <a:schemeClr val="tx1"/>
                </a:solidFill>
                <a:latin typeface="Arial" charset="0"/>
                <a:ea typeface="ヒラギノ角ゴ Pro W3" charset="0"/>
              </a:defRPr>
            </a:lvl6pPr>
            <a:lvl7pPr marL="913943" algn="l" rtl="0" eaLnBrk="1" fontAlgn="base" hangingPunct="1">
              <a:spcBef>
                <a:spcPct val="0"/>
              </a:spcBef>
              <a:spcAft>
                <a:spcPct val="0"/>
              </a:spcAft>
              <a:defRPr sz="1999" b="1">
                <a:solidFill>
                  <a:schemeClr val="tx1"/>
                </a:solidFill>
                <a:latin typeface="Arial" charset="0"/>
                <a:ea typeface="ヒラギノ角ゴ Pro W3" charset="0"/>
              </a:defRPr>
            </a:lvl7pPr>
            <a:lvl8pPr marL="1370914" algn="l" rtl="0" eaLnBrk="1" fontAlgn="base" hangingPunct="1">
              <a:spcBef>
                <a:spcPct val="0"/>
              </a:spcBef>
              <a:spcAft>
                <a:spcPct val="0"/>
              </a:spcAft>
              <a:defRPr sz="1999" b="1">
                <a:solidFill>
                  <a:schemeClr val="tx1"/>
                </a:solidFill>
                <a:latin typeface="Arial" charset="0"/>
                <a:ea typeface="ヒラギノ角ゴ Pro W3" charset="0"/>
              </a:defRPr>
            </a:lvl8pPr>
            <a:lvl9pPr marL="1827886" algn="l" rtl="0" eaLnBrk="1" fontAlgn="base" hangingPunct="1">
              <a:spcBef>
                <a:spcPct val="0"/>
              </a:spcBef>
              <a:spcAft>
                <a:spcPct val="0"/>
              </a:spcAft>
              <a:defRPr sz="1999"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199" b="1" i="0" u="none" strike="noStrike" kern="0" cap="none" spc="0" normalizeH="0" baseline="0" noProof="0" dirty="0">
                <a:ln>
                  <a:noFill/>
                </a:ln>
                <a:solidFill>
                  <a:srgbClr val="00646E"/>
                </a:solidFill>
                <a:effectLst/>
                <a:uLnTx/>
                <a:uFillTx/>
                <a:latin typeface="Arial" pitchFamily="34" charset="0"/>
                <a:ea typeface="+mj-ea"/>
                <a:cs typeface="Arial" pitchFamily="34" charset="0"/>
              </a:rPr>
              <a:t>Queries</a:t>
            </a:r>
            <a:endParaRPr kumimoji="0" lang="de-DE" sz="2199" b="1" i="0" u="none" strike="noStrike" kern="0" cap="none" spc="0" normalizeH="0" baseline="0" noProof="0" dirty="0">
              <a:ln>
                <a:noFill/>
              </a:ln>
              <a:solidFill>
                <a:srgbClr val="00646E"/>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129830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uter Icons Drawing Clip art - thankyou png download - 1024*768 ...">
            <a:extLst>
              <a:ext uri="{FF2B5EF4-FFF2-40B4-BE49-F238E27FC236}">
                <a16:creationId xmlns:a16="http://schemas.microsoft.com/office/drawing/2014/main" xmlns="" id="{EA1BEC6A-1967-4BCA-BAC6-4D88D4E42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79" t="10123" b="22875"/>
          <a:stretch/>
        </p:blipFill>
        <p:spPr bwMode="auto">
          <a:xfrm>
            <a:off x="2196446" y="1234911"/>
            <a:ext cx="8710367" cy="46753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7561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383B190-6BFB-422F-B667-06B7B25F0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708359" y="3509967"/>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42EB77B-884A-4867-AEF7-2874A4D69F39}"/>
              </a:ext>
            </a:extLst>
          </p:cNvPr>
          <p:cNvSpPr>
            <a:spLocks noGrp="1"/>
          </p:cNvSpPr>
          <p:nvPr>
            <p:ph type="title"/>
          </p:nvPr>
        </p:nvSpPr>
        <p:spPr>
          <a:xfrm>
            <a:off x="5021823" y="3812954"/>
            <a:ext cx="6465287" cy="1516014"/>
          </a:xfrm>
        </p:spPr>
        <p:txBody>
          <a:bodyPr vert="horz" lIns="91440" tIns="45720" rIns="91440" bIns="45720" rtlCol="0" anchor="b">
            <a:normAutofit/>
          </a:bodyPr>
          <a:lstStyle/>
          <a:p>
            <a:r>
              <a:rPr lang="en-US" sz="4800" dirty="0" err="1" smtClean="0">
                <a:solidFill>
                  <a:srgbClr val="FFFFFF"/>
                </a:solidFill>
              </a:rPr>
              <a:t>Maths</a:t>
            </a:r>
            <a:r>
              <a:rPr lang="en-US" sz="4800" dirty="0" smtClean="0">
                <a:solidFill>
                  <a:srgbClr val="FFFFFF"/>
                </a:solidFill>
              </a:rPr>
              <a:t> </a:t>
            </a:r>
            <a:r>
              <a:rPr lang="en-US" sz="4800" dirty="0">
                <a:solidFill>
                  <a:srgbClr val="FFFFFF"/>
                </a:solidFill>
              </a:rPr>
              <a:t>irritates me</a:t>
            </a:r>
            <a:endParaRPr lang="en-US" sz="4800" kern="1200" dirty="0">
              <a:solidFill>
                <a:srgbClr val="FFFFFF"/>
              </a:solidFill>
              <a:latin typeface="+mj-lt"/>
              <a:ea typeface="+mj-ea"/>
              <a:cs typeface="+mj-cs"/>
            </a:endParaRPr>
          </a:p>
        </p:txBody>
      </p:sp>
      <p:pic>
        <p:nvPicPr>
          <p:cNvPr id="1026" name="Picture 2" descr="5 Majors For Math Lovers Who Do Not Want To Major In Math | Tutor Pace">
            <a:extLst>
              <a:ext uri="{FF2B5EF4-FFF2-40B4-BE49-F238E27FC236}">
                <a16:creationId xmlns:a16="http://schemas.microsoft.com/office/drawing/2014/main" xmlns="" id="{5D3CCBD6-4D05-4026-8574-BEB13FBD66A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30" r="25502" b="-2"/>
          <a:stretch/>
        </p:blipFill>
        <p:spPr bwMode="auto">
          <a:xfrm>
            <a:off x="317635" y="3509437"/>
            <a:ext cx="4160452" cy="30268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79A062C8-8E14-47DD-BF0C-AA2289E82242}"/>
              </a:ext>
            </a:extLst>
          </p:cNvPr>
          <p:cNvPicPr>
            <a:picLocks noChangeAspect="1"/>
          </p:cNvPicPr>
          <p:nvPr/>
        </p:nvPicPr>
        <p:blipFill rotWithShape="1">
          <a:blip r:embed="rId4"/>
          <a:srcRect l="9203" r="-2" b="-2"/>
          <a:stretch/>
        </p:blipFill>
        <p:spPr>
          <a:xfrm>
            <a:off x="317635" y="299363"/>
            <a:ext cx="4160452" cy="3049204"/>
          </a:xfrm>
          <a:prstGeom prst="rect">
            <a:avLst/>
          </a:prstGeom>
        </p:spPr>
      </p:pic>
      <p:pic>
        <p:nvPicPr>
          <p:cNvPr id="5" name="Picture 4">
            <a:extLst>
              <a:ext uri="{FF2B5EF4-FFF2-40B4-BE49-F238E27FC236}">
                <a16:creationId xmlns:a16="http://schemas.microsoft.com/office/drawing/2014/main" xmlns="" id="{754151AC-0F8A-4432-9F91-A1A0237408C8}"/>
              </a:ext>
            </a:extLst>
          </p:cNvPr>
          <p:cNvPicPr>
            <a:picLocks noChangeAspect="1"/>
          </p:cNvPicPr>
          <p:nvPr/>
        </p:nvPicPr>
        <p:blipFill rotWithShape="1">
          <a:blip r:embed="rId5"/>
          <a:srcRect t="14321" r="-2" b="24395"/>
          <a:stretch/>
        </p:blipFill>
        <p:spPr>
          <a:xfrm>
            <a:off x="4654296" y="299363"/>
            <a:ext cx="7217085" cy="3008188"/>
          </a:xfrm>
          <a:prstGeom prst="rect">
            <a:avLst/>
          </a:prstGeom>
        </p:spPr>
      </p:pic>
      <p:cxnSp>
        <p:nvCxnSpPr>
          <p:cNvPr id="73" name="Straight Connector 72">
            <a:extLst>
              <a:ext uri="{FF2B5EF4-FFF2-40B4-BE49-F238E27FC236}">
                <a16:creationId xmlns:a16="http://schemas.microsoft.com/office/drawing/2014/main" xmlns="" id="{ED28E597-4AF8-4D69-A9AB-A1EDC6156B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8352" y="5508789"/>
            <a:ext cx="3981157" cy="461665"/>
          </a:xfrm>
          <a:prstGeom prst="rect">
            <a:avLst/>
          </a:prstGeom>
          <a:noFill/>
        </p:spPr>
        <p:txBody>
          <a:bodyPr wrap="square" rtlCol="0">
            <a:spAutoFit/>
          </a:bodyPr>
          <a:lstStyle/>
          <a:p>
            <a:r>
              <a:rPr lang="en-US" sz="2400" b="1" i="1" dirty="0" err="1" smtClean="0">
                <a:solidFill>
                  <a:schemeClr val="bg1"/>
                </a:solidFill>
                <a:latin typeface="Comic Sans MS" pitchFamily="66" charset="0"/>
              </a:rPr>
              <a:t>Maths</a:t>
            </a:r>
            <a:r>
              <a:rPr lang="en-US" sz="2400" b="1" i="1" dirty="0" smtClean="0">
                <a:solidFill>
                  <a:schemeClr val="bg1"/>
                </a:solidFill>
                <a:latin typeface="Comic Sans MS" pitchFamily="66" charset="0"/>
              </a:rPr>
              <a:t> failed</a:t>
            </a:r>
            <a:endParaRPr lang="en-IN" sz="2400" b="1" i="1" dirty="0">
              <a:solidFill>
                <a:schemeClr val="bg1"/>
              </a:solidFill>
              <a:latin typeface="Comic Sans MS" pitchFamily="66" charset="0"/>
            </a:endParaRPr>
          </a:p>
        </p:txBody>
      </p:sp>
      <p:sp>
        <p:nvSpPr>
          <p:cNvPr id="6" name="TextBox 5"/>
          <p:cNvSpPr txBox="1"/>
          <p:nvPr/>
        </p:nvSpPr>
        <p:spPr>
          <a:xfrm>
            <a:off x="8338687" y="3775893"/>
            <a:ext cx="3344596" cy="461665"/>
          </a:xfrm>
          <a:prstGeom prst="rect">
            <a:avLst/>
          </a:prstGeom>
          <a:noFill/>
        </p:spPr>
        <p:txBody>
          <a:bodyPr wrap="square" rtlCol="0">
            <a:spAutoFit/>
          </a:bodyPr>
          <a:lstStyle/>
          <a:p>
            <a:r>
              <a:rPr lang="en-US" sz="2400" b="1" dirty="0" smtClean="0">
                <a:latin typeface="Comic Sans MS" pitchFamily="66" charset="0"/>
              </a:rPr>
              <a:t>…….</a:t>
            </a:r>
            <a:r>
              <a:rPr lang="en-US" sz="2400" b="1" dirty="0" smtClean="0">
                <a:solidFill>
                  <a:schemeClr val="bg1"/>
                </a:solidFill>
                <a:latin typeface="Comic Sans MS" pitchFamily="66" charset="0"/>
              </a:rPr>
              <a:t>No </a:t>
            </a:r>
            <a:r>
              <a:rPr lang="en-US" sz="2400" b="1" dirty="0" err="1" smtClean="0">
                <a:solidFill>
                  <a:schemeClr val="bg1"/>
                </a:solidFill>
                <a:latin typeface="Comic Sans MS" pitchFamily="66" charset="0"/>
              </a:rPr>
              <a:t>maths</a:t>
            </a:r>
            <a:r>
              <a:rPr lang="en-US" sz="2400" b="1" dirty="0" smtClean="0">
                <a:solidFill>
                  <a:schemeClr val="bg1"/>
                </a:solidFill>
                <a:latin typeface="Comic Sans MS" pitchFamily="66" charset="0"/>
              </a:rPr>
              <a:t> </a:t>
            </a:r>
            <a:r>
              <a:rPr lang="en-US" sz="2400" b="1" dirty="0" err="1" smtClean="0">
                <a:solidFill>
                  <a:schemeClr val="bg1"/>
                </a:solidFill>
                <a:latin typeface="Comic Sans MS" pitchFamily="66" charset="0"/>
              </a:rPr>
              <a:t>plll</a:t>
            </a:r>
            <a:endParaRPr lang="en-IN" sz="2400" b="1" dirty="0">
              <a:solidFill>
                <a:schemeClr val="bg1"/>
              </a:solidFill>
              <a:latin typeface="Comic Sans MS" pitchFamily="66" charset="0"/>
            </a:endParaRPr>
          </a:p>
        </p:txBody>
      </p:sp>
    </p:spTree>
    <p:extLst>
      <p:ext uri="{BB962C8B-B14F-4D97-AF65-F5344CB8AC3E}">
        <p14:creationId xmlns:p14="http://schemas.microsoft.com/office/powerpoint/2010/main" val="1436110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FDA5E-7C3D-4A76-A83B-DFEF712E2AA2}"/>
              </a:ext>
            </a:extLst>
          </p:cNvPr>
          <p:cNvSpPr>
            <a:spLocks noGrp="1"/>
          </p:cNvSpPr>
          <p:nvPr>
            <p:ph type="title"/>
          </p:nvPr>
        </p:nvSpPr>
        <p:spPr/>
        <p:txBody>
          <a:bodyPr/>
          <a:lstStyle/>
          <a:p>
            <a:r>
              <a:rPr lang="en-US" b="1" dirty="0">
                <a:solidFill>
                  <a:srgbClr val="C00000"/>
                </a:solidFill>
                <a:latin typeface="Cambria" panose="02040503050406030204" pitchFamily="18" charset="0"/>
                <a:ea typeface="Cambria" panose="02040503050406030204" pitchFamily="18" charset="0"/>
              </a:rPr>
              <a:t>Flow of webinar</a:t>
            </a:r>
            <a:endParaRPr lang="en-IN" b="1" dirty="0">
              <a:solidFill>
                <a:srgbClr val="C00000"/>
              </a:solidFill>
              <a:latin typeface="Cambria" panose="02040503050406030204" pitchFamily="18" charset="0"/>
              <a:ea typeface="Cambria" panose="02040503050406030204" pitchFamily="18" charset="0"/>
            </a:endParaRPr>
          </a:p>
        </p:txBody>
      </p:sp>
      <p:graphicFrame>
        <p:nvGraphicFramePr>
          <p:cNvPr id="4" name="Content Placeholder 3">
            <a:extLst>
              <a:ext uri="{FF2B5EF4-FFF2-40B4-BE49-F238E27FC236}">
                <a16:creationId xmlns:a16="http://schemas.microsoft.com/office/drawing/2014/main" xmlns="" id="{D4FF2CAF-6646-47FF-B828-74D4E542E83A}"/>
              </a:ext>
            </a:extLst>
          </p:cNvPr>
          <p:cNvGraphicFramePr>
            <a:graphicFrameLocks noGrp="1"/>
          </p:cNvGraphicFramePr>
          <p:nvPr>
            <p:ph idx="1"/>
            <p:extLst>
              <p:ext uri="{D42A27DB-BD31-4B8C-83A1-F6EECF244321}">
                <p14:modId xmlns:p14="http://schemas.microsoft.com/office/powerpoint/2010/main" val="3608565982"/>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758555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80DF40B2-80F7-4E71-B46C-284163F365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572608-C62A-4445-A63E-92136AAD462B}"/>
              </a:ext>
            </a:extLst>
          </p:cNvPr>
          <p:cNvSpPr>
            <a:spLocks noGrp="1"/>
          </p:cNvSpPr>
          <p:nvPr>
            <p:ph type="title"/>
          </p:nvPr>
        </p:nvSpPr>
        <p:spPr>
          <a:xfrm>
            <a:off x="838201" y="548464"/>
            <a:ext cx="3807187" cy="2228074"/>
          </a:xfrm>
        </p:spPr>
        <p:txBody>
          <a:bodyPr>
            <a:normAutofit/>
          </a:bodyPr>
          <a:lstStyle/>
          <a:p>
            <a:r>
              <a:rPr lang="en-US" b="1" dirty="0">
                <a:solidFill>
                  <a:schemeClr val="tx1"/>
                </a:solidFill>
                <a:latin typeface="Times New Roman" pitchFamily="18" charset="0"/>
                <a:cs typeface="Times New Roman" pitchFamily="18" charset="0"/>
              </a:rPr>
              <a:t>Introduction</a:t>
            </a:r>
            <a:endParaRPr lang="en-IN" b="1" dirty="0">
              <a:solidFill>
                <a:schemeClr val="tx1"/>
              </a:solidFill>
              <a:latin typeface="Times New Roman" pitchFamily="18" charset="0"/>
              <a:cs typeface="Times New Roman" pitchFamily="18" charset="0"/>
            </a:endParaRPr>
          </a:p>
        </p:txBody>
      </p:sp>
      <p:sp>
        <p:nvSpPr>
          <p:cNvPr id="9" name="Content Placeholder 8">
            <a:extLst>
              <a:ext uri="{FF2B5EF4-FFF2-40B4-BE49-F238E27FC236}">
                <a16:creationId xmlns:a16="http://schemas.microsoft.com/office/drawing/2014/main" xmlns="" id="{5BF13A4B-75BC-4260-8E6B-78C1B89EF7E3}"/>
              </a:ext>
            </a:extLst>
          </p:cNvPr>
          <p:cNvSpPr>
            <a:spLocks noGrp="1"/>
          </p:cNvSpPr>
          <p:nvPr>
            <p:ph idx="1"/>
          </p:nvPr>
        </p:nvSpPr>
        <p:spPr>
          <a:xfrm>
            <a:off x="142876" y="2962280"/>
            <a:ext cx="4794885" cy="1119184"/>
          </a:xfrm>
        </p:spPr>
        <p:txBody>
          <a:bodyPr>
            <a:normAutofit/>
          </a:bodyPr>
          <a:lstStyle/>
          <a:p>
            <a:pPr marL="0" indent="0">
              <a:buNone/>
            </a:pPr>
            <a:r>
              <a:rPr lang="en-US" sz="3200" b="1" i="1" dirty="0" err="1" smtClean="0">
                <a:solidFill>
                  <a:srgbClr val="7030A0"/>
                </a:solidFill>
                <a:latin typeface="Cambria" panose="02040503050406030204" pitchFamily="18" charset="0"/>
                <a:ea typeface="Cambria" panose="02040503050406030204" pitchFamily="18" charset="0"/>
              </a:rPr>
              <a:t>Mrs.Bhagyashri</a:t>
            </a:r>
            <a:r>
              <a:rPr lang="en-US" sz="3200" b="1" i="1" dirty="0" smtClean="0">
                <a:solidFill>
                  <a:srgbClr val="7030A0"/>
                </a:solidFill>
                <a:latin typeface="Cambria" panose="02040503050406030204" pitchFamily="18" charset="0"/>
                <a:ea typeface="Cambria" panose="02040503050406030204" pitchFamily="18" charset="0"/>
              </a:rPr>
              <a:t> </a:t>
            </a:r>
            <a:r>
              <a:rPr lang="en-US" sz="3200" b="1" i="1" dirty="0" err="1" smtClean="0">
                <a:solidFill>
                  <a:srgbClr val="7030A0"/>
                </a:solidFill>
                <a:latin typeface="Cambria" panose="02040503050406030204" pitchFamily="18" charset="0"/>
                <a:ea typeface="Cambria" panose="02040503050406030204" pitchFamily="18" charset="0"/>
              </a:rPr>
              <a:t>Nehete</a:t>
            </a:r>
            <a:endParaRPr lang="en-US" sz="3200" b="1" i="1" dirty="0" smtClean="0">
              <a:solidFill>
                <a:srgbClr val="7030A0"/>
              </a:solidFill>
              <a:latin typeface="Cambria" panose="02040503050406030204" pitchFamily="18" charset="0"/>
              <a:ea typeface="Cambria" panose="02040503050406030204" pitchFamily="18" charset="0"/>
            </a:endParaRPr>
          </a:p>
          <a:p>
            <a:pPr marL="0" indent="0">
              <a:buNone/>
            </a:pPr>
            <a:r>
              <a:rPr lang="en-US" sz="1800" b="1" i="1" dirty="0" err="1" smtClean="0">
                <a:solidFill>
                  <a:srgbClr val="7030A0"/>
                </a:solidFill>
                <a:latin typeface="Cambria" panose="02040503050406030204" pitchFamily="18" charset="0"/>
                <a:ea typeface="Cambria" panose="02040503050406030204" pitchFamily="18" charset="0"/>
              </a:rPr>
              <a:t>B.sc,B.Ed,MBA</a:t>
            </a:r>
            <a:endParaRPr lang="en-US" sz="1800" b="1" i="1" dirty="0">
              <a:solidFill>
                <a:srgbClr val="7030A0"/>
              </a:solidFill>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xmlns="" id="{1C912A6C-70B2-4E9C-AA02-14F286D7C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9" y="1035852"/>
            <a:ext cx="4523896" cy="4786303"/>
          </a:xfrm>
          <a:prstGeom prst="rect">
            <a:avLst/>
          </a:prstGeom>
          <a:effectLst/>
        </p:spPr>
      </p:pic>
    </p:spTree>
    <p:extLst>
      <p:ext uri="{BB962C8B-B14F-4D97-AF65-F5344CB8AC3E}">
        <p14:creationId xmlns:p14="http://schemas.microsoft.com/office/powerpoint/2010/main" val="362500698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FDA5E-7C3D-4A76-A83B-DFEF712E2AA2}"/>
              </a:ext>
            </a:extLst>
          </p:cNvPr>
          <p:cNvSpPr>
            <a:spLocks noGrp="1"/>
          </p:cNvSpPr>
          <p:nvPr>
            <p:ph type="title"/>
          </p:nvPr>
        </p:nvSpPr>
        <p:spPr/>
        <p:txBody>
          <a:bodyPr/>
          <a:lstStyle/>
          <a:p>
            <a:r>
              <a:rPr lang="en-US" b="1" dirty="0">
                <a:solidFill>
                  <a:srgbClr val="C00000"/>
                </a:solidFill>
                <a:latin typeface="Cambria" panose="02040503050406030204" pitchFamily="18" charset="0"/>
                <a:ea typeface="Cambria" panose="02040503050406030204" pitchFamily="18" charset="0"/>
              </a:rPr>
              <a:t>Vedic </a:t>
            </a:r>
            <a:r>
              <a:rPr lang="en-US" b="1" dirty="0" err="1">
                <a:solidFill>
                  <a:srgbClr val="C00000"/>
                </a:solidFill>
                <a:latin typeface="Cambria" panose="02040503050406030204" pitchFamily="18" charset="0"/>
                <a:ea typeface="Cambria" panose="02040503050406030204" pitchFamily="18" charset="0"/>
              </a:rPr>
              <a:t>Maths</a:t>
            </a:r>
            <a:endParaRPr lang="en-IN" b="1" dirty="0">
              <a:solidFill>
                <a:srgbClr val="C00000"/>
              </a:solidFill>
              <a:latin typeface="Cambria" panose="02040503050406030204" pitchFamily="18" charset="0"/>
              <a:ea typeface="Cambria" panose="02040503050406030204" pitchFamily="18" charset="0"/>
            </a:endParaRPr>
          </a:p>
        </p:txBody>
      </p:sp>
      <p:graphicFrame>
        <p:nvGraphicFramePr>
          <p:cNvPr id="4" name="Content Placeholder 3">
            <a:extLst>
              <a:ext uri="{FF2B5EF4-FFF2-40B4-BE49-F238E27FC236}">
                <a16:creationId xmlns:a16="http://schemas.microsoft.com/office/drawing/2014/main" xmlns="" id="{D4FF2CAF-6646-47FF-B828-74D4E542E83A}"/>
              </a:ext>
            </a:extLst>
          </p:cNvPr>
          <p:cNvGraphicFramePr>
            <a:graphicFrameLocks noGrp="1"/>
          </p:cNvGraphicFramePr>
          <p:nvPr>
            <p:ph idx="1"/>
            <p:extLst>
              <p:ext uri="{D42A27DB-BD31-4B8C-83A1-F6EECF244321}">
                <p14:modId xmlns:p14="http://schemas.microsoft.com/office/powerpoint/2010/main" val="379456531"/>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486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xmlns="" id="{A4F0F8E5-1E0B-481B-B0AD-F01B362F03A9}"/>
              </a:ext>
            </a:extLst>
          </p:cNvPr>
          <p:cNvSpPr txBox="1">
            <a:spLocks/>
          </p:cNvSpPr>
          <p:nvPr/>
        </p:nvSpPr>
        <p:spPr bwMode="auto">
          <a:xfrm>
            <a:off x="2" y="4"/>
            <a:ext cx="12198351" cy="1268413"/>
          </a:xfrm>
          <a:prstGeom prst="rect">
            <a:avLst/>
          </a:prstGeom>
          <a:noFill/>
          <a:ln w="9525">
            <a:noFill/>
            <a:miter lim="800000"/>
            <a:headEnd/>
            <a:tailEnd/>
          </a:ln>
        </p:spPr>
        <p:txBody>
          <a:bodyPr vert="horz" wrap="square" lIns="626400" tIns="396000" rIns="2052000" bIns="234000" numCol="1" anchor="b" anchorCtr="0" compatLnSpc="1">
            <a:prstTxWarp prst="textNoShape">
              <a:avLst/>
            </a:prstTxWarp>
          </a:bodyPr>
          <a:lstStyle>
            <a:lvl1pPr algn="l" rtl="0" fontAlgn="base">
              <a:spcBef>
                <a:spcPct val="0"/>
              </a:spcBef>
              <a:spcAft>
                <a:spcPct val="0"/>
              </a:spcAft>
              <a:defRPr lang="en-US" sz="2000" b="1" noProof="0" dirty="0">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rPr>
              <a:t> </a:t>
            </a:r>
            <a:r>
              <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VEDIC MATHS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0" dirty="0">
                <a:solidFill>
                  <a:srgbClr val="000000"/>
                </a:solidFill>
                <a:latin typeface="Cambria" panose="02040503050406030204" pitchFamily="18" charset="0"/>
                <a:ea typeface="Cambria" panose="02040503050406030204" pitchFamily="18" charset="0"/>
              </a:rPr>
              <a:t> Using these formulae one can give answers to</a:t>
            </a:r>
            <a:r>
              <a:rPr lang="en-US" sz="2400" kern="0" dirty="0">
                <a:solidFill>
                  <a:srgbClr val="000000"/>
                </a:solidFill>
                <a:ea typeface="ＭＳ Ｐゴシック"/>
              </a:rPr>
              <a:t>:</a:t>
            </a:r>
            <a:endParaRPr kumimoji="0" lang="en-US" sz="2400" b="1" i="0" u="none" strike="noStrike" kern="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graphicFrame>
        <p:nvGraphicFramePr>
          <p:cNvPr id="4" name="Diagram 3">
            <a:extLst>
              <a:ext uri="{FF2B5EF4-FFF2-40B4-BE49-F238E27FC236}">
                <a16:creationId xmlns:a16="http://schemas.microsoft.com/office/drawing/2014/main" xmlns="" id="{786D5757-A721-4849-98EC-10C623612124}"/>
              </a:ext>
            </a:extLst>
          </p:cNvPr>
          <p:cNvGraphicFramePr/>
          <p:nvPr>
            <p:extLst>
              <p:ext uri="{D42A27DB-BD31-4B8C-83A1-F6EECF244321}">
                <p14:modId xmlns:p14="http://schemas.microsoft.com/office/powerpoint/2010/main" val="1914093173"/>
              </p:ext>
            </p:extLst>
          </p:nvPr>
        </p:nvGraphicFramePr>
        <p:xfrm>
          <a:off x="819152" y="1385891"/>
          <a:ext cx="10310813" cy="4798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725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F1105-5889-404B-9EA7-43BC236019E7}"/>
              </a:ext>
            </a:extLst>
          </p:cNvPr>
          <p:cNvSpPr>
            <a:spLocks noGrp="1"/>
          </p:cNvSpPr>
          <p:nvPr>
            <p:ph type="title"/>
          </p:nvPr>
        </p:nvSpPr>
        <p:spPr/>
        <p:txBody>
          <a:bodyPr/>
          <a:lstStyle/>
          <a:p>
            <a:r>
              <a:rPr lang="en-US" dirty="0"/>
              <a:t>Benefits of Vedic Math</a:t>
            </a:r>
            <a:endParaRPr lang="en-IN" dirty="0"/>
          </a:p>
        </p:txBody>
      </p:sp>
      <p:graphicFrame>
        <p:nvGraphicFramePr>
          <p:cNvPr id="4" name="Content Placeholder 3">
            <a:extLst>
              <a:ext uri="{FF2B5EF4-FFF2-40B4-BE49-F238E27FC236}">
                <a16:creationId xmlns:a16="http://schemas.microsoft.com/office/drawing/2014/main" xmlns="" id="{8504E52B-026C-4267-B8B4-2DE848CBD119}"/>
              </a:ext>
            </a:extLst>
          </p:cNvPr>
          <p:cNvGraphicFramePr>
            <a:graphicFrameLocks noGrp="1"/>
          </p:cNvGraphicFramePr>
          <p:nvPr>
            <p:ph idx="1"/>
            <p:extLst>
              <p:ext uri="{D42A27DB-BD31-4B8C-83A1-F6EECF244321}">
                <p14:modId xmlns:p14="http://schemas.microsoft.com/office/powerpoint/2010/main" val="1323665995"/>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54891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F1105-5889-404B-9EA7-43BC236019E7}"/>
              </a:ext>
            </a:extLst>
          </p:cNvPr>
          <p:cNvSpPr>
            <a:spLocks noGrp="1"/>
          </p:cNvSpPr>
          <p:nvPr>
            <p:ph type="title"/>
          </p:nvPr>
        </p:nvSpPr>
        <p:spPr/>
        <p:txBody>
          <a:bodyPr/>
          <a:lstStyle/>
          <a:p>
            <a:r>
              <a:rPr lang="en-US" dirty="0"/>
              <a:t>Benefits of Vedic Math</a:t>
            </a:r>
            <a:endParaRPr lang="en-IN" dirty="0"/>
          </a:p>
        </p:txBody>
      </p:sp>
      <p:graphicFrame>
        <p:nvGraphicFramePr>
          <p:cNvPr id="4" name="Content Placeholder 3">
            <a:extLst>
              <a:ext uri="{FF2B5EF4-FFF2-40B4-BE49-F238E27FC236}">
                <a16:creationId xmlns:a16="http://schemas.microsoft.com/office/drawing/2014/main" xmlns="" id="{8504E52B-026C-4267-B8B4-2DE848CBD119}"/>
              </a:ext>
            </a:extLst>
          </p:cNvPr>
          <p:cNvGraphicFramePr>
            <a:graphicFrameLocks noGrp="1"/>
          </p:cNvGraphicFramePr>
          <p:nvPr>
            <p:ph idx="1"/>
            <p:extLst>
              <p:ext uri="{D42A27DB-BD31-4B8C-83A1-F6EECF244321}">
                <p14:modId xmlns:p14="http://schemas.microsoft.com/office/powerpoint/2010/main" val="2814784625"/>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214505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247</TotalTime>
  <Words>1392</Words>
  <Application>Microsoft Office PowerPoint</Application>
  <PresentationFormat>Custom</PresentationFormat>
  <Paragraphs>308</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PowerPoint Presentation</vt:lpstr>
      <vt:lpstr>Maths Lovers</vt:lpstr>
      <vt:lpstr>Maths irritates me</vt:lpstr>
      <vt:lpstr>Flow of webinar</vt:lpstr>
      <vt:lpstr>Introduction</vt:lpstr>
      <vt:lpstr>Vedic Maths</vt:lpstr>
      <vt:lpstr>PowerPoint Presentation</vt:lpstr>
      <vt:lpstr>Benefits of Vedic Math</vt:lpstr>
      <vt:lpstr>Benefits of Vedic Math</vt:lpstr>
      <vt:lpstr>Why Vedic Maths for My KID?</vt:lpstr>
      <vt:lpstr>Y Vedic Maths for My KID?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tables upto 99</vt:lpstr>
      <vt:lpstr>PowerPoint Presentation</vt:lpstr>
      <vt:lpstr>PowerPoint Presentation</vt:lpstr>
      <vt:lpstr>Math in Daily Life</vt:lpstr>
      <vt:lpstr>Math in Daily Life</vt:lpstr>
      <vt:lpstr>Opportunity lies in Disguise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Dr.Kshitija Gandhi</dc:creator>
  <cp:lastModifiedBy>Lenovo</cp:lastModifiedBy>
  <cp:revision>32</cp:revision>
  <dcterms:created xsi:type="dcterms:W3CDTF">2020-08-29T00:47:37Z</dcterms:created>
  <dcterms:modified xsi:type="dcterms:W3CDTF">2021-03-20T08:32:01Z</dcterms:modified>
  <cp:contentStatus/>
</cp:coreProperties>
</file>